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7"/>
  </p:notesMasterIdLst>
  <p:sldIdLst>
    <p:sldId id="256" r:id="rId2"/>
    <p:sldId id="501" r:id="rId3"/>
    <p:sldId id="258" r:id="rId4"/>
    <p:sldId id="259" r:id="rId5"/>
    <p:sldId id="260" r:id="rId6"/>
    <p:sldId id="261" r:id="rId7"/>
    <p:sldId id="268" r:id="rId8"/>
    <p:sldId id="267" r:id="rId9"/>
    <p:sldId id="266" r:id="rId10"/>
    <p:sldId id="262" r:id="rId11"/>
    <p:sldId id="263" r:id="rId12"/>
    <p:sldId id="264" r:id="rId13"/>
    <p:sldId id="265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  <p:sldId id="407" r:id="rId153"/>
    <p:sldId id="408" r:id="rId154"/>
    <p:sldId id="409" r:id="rId155"/>
    <p:sldId id="410" r:id="rId156"/>
    <p:sldId id="411" r:id="rId157"/>
    <p:sldId id="412" r:id="rId158"/>
    <p:sldId id="413" r:id="rId159"/>
    <p:sldId id="414" r:id="rId160"/>
    <p:sldId id="415" r:id="rId161"/>
    <p:sldId id="416" r:id="rId162"/>
    <p:sldId id="417" r:id="rId163"/>
    <p:sldId id="418" r:id="rId164"/>
    <p:sldId id="419" r:id="rId165"/>
    <p:sldId id="420" r:id="rId166"/>
    <p:sldId id="421" r:id="rId167"/>
    <p:sldId id="422" r:id="rId168"/>
    <p:sldId id="423" r:id="rId169"/>
    <p:sldId id="424" r:id="rId170"/>
    <p:sldId id="425" r:id="rId171"/>
    <p:sldId id="426" r:id="rId172"/>
    <p:sldId id="427" r:id="rId173"/>
    <p:sldId id="428" r:id="rId174"/>
    <p:sldId id="429" r:id="rId175"/>
    <p:sldId id="430" r:id="rId176"/>
    <p:sldId id="431" r:id="rId177"/>
    <p:sldId id="432" r:id="rId178"/>
    <p:sldId id="433" r:id="rId179"/>
    <p:sldId id="434" r:id="rId180"/>
    <p:sldId id="435" r:id="rId181"/>
    <p:sldId id="436" r:id="rId182"/>
    <p:sldId id="437" r:id="rId183"/>
    <p:sldId id="438" r:id="rId184"/>
    <p:sldId id="439" r:id="rId185"/>
    <p:sldId id="440" r:id="rId186"/>
    <p:sldId id="441" r:id="rId187"/>
    <p:sldId id="442" r:id="rId188"/>
    <p:sldId id="443" r:id="rId189"/>
    <p:sldId id="444" r:id="rId190"/>
    <p:sldId id="445" r:id="rId191"/>
    <p:sldId id="446" r:id="rId192"/>
    <p:sldId id="447" r:id="rId193"/>
    <p:sldId id="448" r:id="rId194"/>
    <p:sldId id="449" r:id="rId195"/>
    <p:sldId id="450" r:id="rId196"/>
    <p:sldId id="451" r:id="rId197"/>
    <p:sldId id="452" r:id="rId198"/>
    <p:sldId id="453" r:id="rId199"/>
    <p:sldId id="454" r:id="rId200"/>
    <p:sldId id="455" r:id="rId201"/>
    <p:sldId id="456" r:id="rId202"/>
    <p:sldId id="457" r:id="rId203"/>
    <p:sldId id="458" r:id="rId204"/>
    <p:sldId id="459" r:id="rId205"/>
    <p:sldId id="460" r:id="rId206"/>
    <p:sldId id="461" r:id="rId207"/>
    <p:sldId id="462" r:id="rId208"/>
    <p:sldId id="463" r:id="rId209"/>
    <p:sldId id="464" r:id="rId210"/>
    <p:sldId id="465" r:id="rId211"/>
    <p:sldId id="466" r:id="rId212"/>
    <p:sldId id="467" r:id="rId213"/>
    <p:sldId id="468" r:id="rId214"/>
    <p:sldId id="469" r:id="rId215"/>
    <p:sldId id="470" r:id="rId216"/>
    <p:sldId id="471" r:id="rId217"/>
    <p:sldId id="472" r:id="rId218"/>
    <p:sldId id="473" r:id="rId219"/>
    <p:sldId id="474" r:id="rId220"/>
    <p:sldId id="475" r:id="rId221"/>
    <p:sldId id="476" r:id="rId222"/>
    <p:sldId id="477" r:id="rId223"/>
    <p:sldId id="478" r:id="rId224"/>
    <p:sldId id="479" r:id="rId225"/>
    <p:sldId id="480" r:id="rId226"/>
    <p:sldId id="481" r:id="rId227"/>
    <p:sldId id="482" r:id="rId228"/>
    <p:sldId id="483" r:id="rId229"/>
    <p:sldId id="484" r:id="rId230"/>
    <p:sldId id="485" r:id="rId231"/>
    <p:sldId id="486" r:id="rId232"/>
    <p:sldId id="487" r:id="rId233"/>
    <p:sldId id="488" r:id="rId234"/>
    <p:sldId id="489" r:id="rId235"/>
    <p:sldId id="490" r:id="rId236"/>
    <p:sldId id="491" r:id="rId237"/>
    <p:sldId id="492" r:id="rId238"/>
    <p:sldId id="493" r:id="rId239"/>
    <p:sldId id="494" r:id="rId240"/>
    <p:sldId id="495" r:id="rId241"/>
    <p:sldId id="496" r:id="rId242"/>
    <p:sldId id="497" r:id="rId243"/>
    <p:sldId id="498" r:id="rId244"/>
    <p:sldId id="499" r:id="rId245"/>
    <p:sldId id="502" r:id="rId2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7383" autoAdjust="0"/>
  </p:normalViewPr>
  <p:slideViewPr>
    <p:cSldViewPr snapToGrid="0">
      <p:cViewPr varScale="1">
        <p:scale>
          <a:sx n="43" d="100"/>
          <a:sy n="43" d="100"/>
        </p:scale>
        <p:origin x="157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notesMaster" Target="notesMasters/notesMaster1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217" Type="http://schemas.openxmlformats.org/officeDocument/2006/relationships/slide" Target="slides/slide2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38" Type="http://schemas.openxmlformats.org/officeDocument/2006/relationships/slide" Target="slides/slide237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223" Type="http://schemas.openxmlformats.org/officeDocument/2006/relationships/slide" Target="slides/slide222.xml"/><Relationship Id="rId228" Type="http://schemas.openxmlformats.org/officeDocument/2006/relationships/slide" Target="slides/slide227.xml"/><Relationship Id="rId244" Type="http://schemas.openxmlformats.org/officeDocument/2006/relationships/slide" Target="slides/slide243.xml"/><Relationship Id="rId249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34" Type="http://schemas.openxmlformats.org/officeDocument/2006/relationships/slide" Target="slides/slide233.xml"/><Relationship Id="rId239" Type="http://schemas.openxmlformats.org/officeDocument/2006/relationships/slide" Target="slides/slide238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0" Type="http://schemas.openxmlformats.org/officeDocument/2006/relationships/theme" Target="theme/theme1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0" Type="http://schemas.openxmlformats.org/officeDocument/2006/relationships/slide" Target="slides/slide239.xml"/><Relationship Id="rId245" Type="http://schemas.openxmlformats.org/officeDocument/2006/relationships/slide" Target="slides/slide244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slide" Target="slides/slide229.xml"/><Relationship Id="rId235" Type="http://schemas.openxmlformats.org/officeDocument/2006/relationships/slide" Target="slides/slide234.xml"/><Relationship Id="rId251" Type="http://schemas.openxmlformats.org/officeDocument/2006/relationships/tableStyles" Target="tableStyles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241" Type="http://schemas.openxmlformats.org/officeDocument/2006/relationships/slide" Target="slides/slide240.xml"/><Relationship Id="rId246" Type="http://schemas.openxmlformats.org/officeDocument/2006/relationships/slide" Target="slides/slide245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14E86A-F678-4F2E-ABF4-2D0B99D42726}" type="datetimeFigureOut">
              <a:rPr lang="en-CA" smtClean="0"/>
              <a:t>2020-11-26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D78CA4-F600-44AB-98D2-3E66E4E3881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3378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D78CA4-F600-44AB-98D2-3E66E4E38810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36695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D78CA4-F600-44AB-98D2-3E66E4E38810}" type="slidenum">
              <a:rPr lang="en-CA" smtClean="0"/>
              <a:t>245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6077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D1712-C0CA-477E-AAD4-11B2AAD7B6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301A02-3D96-4409-BDD4-8FDDCC77D6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A5A3E4-EC8D-4BA8-A1C8-3992C75FD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C4DBA-554B-451B-9543-54827EF2D206}" type="datetimeFigureOut">
              <a:rPr lang="en-CA" smtClean="0"/>
              <a:t>2020-11-26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6ADCAF-7173-4B86-825B-9030EFE5B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CE0F03-3510-4A84-9D01-BB2D8A982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E74C-46C6-4224-B60C-315AA1A41D4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5163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wipe dir="r"/>
      </p:transition>
    </mc:Choice>
    <mc:Fallback xmlns="">
      <p:transition spd="slow" advClick="0" advTm="2000">
        <p:wipe dir="r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6BF10-BC44-448E-AA2E-D832939D5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1E0091-2BB3-4553-9499-62B16E83CC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E7336A-036C-4BC2-928F-BE8441DC5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C4DBA-554B-451B-9543-54827EF2D206}" type="datetimeFigureOut">
              <a:rPr lang="en-CA" smtClean="0"/>
              <a:t>2020-11-26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CFE98-4597-43A5-9908-F06E685CA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473194-D4DE-4558-B182-F6B6ACFFF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E74C-46C6-4224-B60C-315AA1A41D4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7461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wipe dir="r"/>
      </p:transition>
    </mc:Choice>
    <mc:Fallback xmlns="">
      <p:transition spd="slow" advClick="0" advTm="2000">
        <p:wipe dir="r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17B930-40AE-4A90-9A1D-C823861FB9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DE47E9-3418-4C40-8BFE-6B81F5D565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2EB3F2-255E-4F03-AA0F-A8DB8E158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C4DBA-554B-451B-9543-54827EF2D206}" type="datetimeFigureOut">
              <a:rPr lang="en-CA" smtClean="0"/>
              <a:t>2020-11-26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A7893-E1A0-4301-A076-DDBCB3E76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795352-922C-424B-BF4C-B650776B7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E74C-46C6-4224-B60C-315AA1A41D4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3272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wipe dir="r"/>
      </p:transition>
    </mc:Choice>
    <mc:Fallback xmlns="">
      <p:transition spd="slow" advClick="0" advTm="2000">
        <p:wipe dir="r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932ED-7851-47DD-99B8-DF98623FC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185D30-EE13-477A-90CD-5B03A3E2E4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D95A80-FB8B-4147-B3D7-C284601B3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C4DBA-554B-451B-9543-54827EF2D206}" type="datetimeFigureOut">
              <a:rPr lang="en-CA" smtClean="0"/>
              <a:t>2020-11-26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BB7FF-CAAB-4684-B412-34FCABA86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0B2239-147E-43E6-A1F5-9215026D0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E74C-46C6-4224-B60C-315AA1A41D4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5070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wipe dir="r"/>
      </p:transition>
    </mc:Choice>
    <mc:Fallback xmlns="">
      <p:transition spd="slow" advClick="0" advTm="2000">
        <p:wipe dir="r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148C4-8631-4E56-AB7D-EB56D658C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5C5708-9658-44E6-B9C6-80F237D696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C8F39D-FED7-4C3D-8823-C11578905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C4DBA-554B-451B-9543-54827EF2D206}" type="datetimeFigureOut">
              <a:rPr lang="en-CA" smtClean="0"/>
              <a:t>2020-11-26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A5B1DE-2FA2-40B3-B03C-0B5CA4D86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DFC86E-AA6D-4356-B2F6-CD6DF70D7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E74C-46C6-4224-B60C-315AA1A41D4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8304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wipe dir="r"/>
      </p:transition>
    </mc:Choice>
    <mc:Fallback xmlns="">
      <p:transition spd="slow" advClick="0" advTm="2000">
        <p:wipe dir="r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B20F2-A70C-43D7-82F3-4D0C38CFF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B76C72-6600-4F54-BFB7-1FA07654DE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0FFC12-4E26-411D-874A-5A2B50B001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DE8AE6-43DD-4D2B-AF41-485264224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C4DBA-554B-451B-9543-54827EF2D206}" type="datetimeFigureOut">
              <a:rPr lang="en-CA" smtClean="0"/>
              <a:t>2020-11-26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64BF8D-967A-4395-B8DA-9CDA483B2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1AF38C-F034-45B4-A6BF-EE57B9F27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E74C-46C6-4224-B60C-315AA1A41D4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907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wipe dir="r"/>
      </p:transition>
    </mc:Choice>
    <mc:Fallback xmlns="">
      <p:transition spd="slow" advClick="0" advTm="2000">
        <p:wipe dir="r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1811C-CB49-45BE-B7EB-586646877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0BF541-B83C-41FE-8C93-C8A83029C0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4E80B3-0EA2-446B-8AAE-F2211108B9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F14570-784E-4E15-9C2F-AF55F3B1B4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BE13F4-F58A-44E9-B125-0F05631C63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33B128-0166-457B-86FA-11A6D9A70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C4DBA-554B-451B-9543-54827EF2D206}" type="datetimeFigureOut">
              <a:rPr lang="en-CA" smtClean="0"/>
              <a:t>2020-11-26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53D8A5-EE10-425C-A760-34D302AA1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FF2D00-6472-45D2-8A26-49897C320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E74C-46C6-4224-B60C-315AA1A41D4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70941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wipe dir="r"/>
      </p:transition>
    </mc:Choice>
    <mc:Fallback xmlns="">
      <p:transition spd="slow" advClick="0" advTm="2000">
        <p:wipe dir="r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60C51-E8BD-4F95-91D5-E124CDF65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7F7FBB-7D36-4344-8B89-1674FF615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C4DBA-554B-451B-9543-54827EF2D206}" type="datetimeFigureOut">
              <a:rPr lang="en-CA" smtClean="0"/>
              <a:t>2020-11-26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07E032-C275-419F-8199-7814EE21F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1FA17C-27C6-4C0C-9628-AD95A4939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E74C-46C6-4224-B60C-315AA1A41D4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3383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wipe dir="r"/>
      </p:transition>
    </mc:Choice>
    <mc:Fallback xmlns="">
      <p:transition spd="slow" advClick="0" advTm="2000">
        <p:wipe dir="r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531EB7-0F46-4020-9896-C55AE62DF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C4DBA-554B-451B-9543-54827EF2D206}" type="datetimeFigureOut">
              <a:rPr lang="en-CA" smtClean="0"/>
              <a:t>2020-11-26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75464B-5A7F-4B38-894F-433FA09F7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8EA7CA-70EA-41A4-A53E-C6D2EE877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E74C-46C6-4224-B60C-315AA1A41D4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7909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wipe dir="r"/>
      </p:transition>
    </mc:Choice>
    <mc:Fallback xmlns="">
      <p:transition spd="slow" advClick="0" advTm="2000">
        <p:wipe dir="r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E9CDB-35F9-457D-8781-6CEFD16D2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8B5D52-557E-42D9-9AE3-7C7E608EFD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51F9A8-1343-43B4-A0CB-A1E2DA843C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9217F5-4021-4D6B-BD16-6E38F75FD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C4DBA-554B-451B-9543-54827EF2D206}" type="datetimeFigureOut">
              <a:rPr lang="en-CA" smtClean="0"/>
              <a:t>2020-11-26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664E5D-9CC5-47EC-B70A-382377EF5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7C5B89-E08A-498F-951D-176C68C05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E74C-46C6-4224-B60C-315AA1A41D4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8821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wipe dir="r"/>
      </p:transition>
    </mc:Choice>
    <mc:Fallback xmlns="">
      <p:transition spd="slow" advClick="0" advTm="2000">
        <p:wipe dir="r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63548-9F3F-4490-A062-ED7787983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22BD77-EBDB-4543-8C5F-8E28BACF97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231310-20ED-49D2-809C-53B1ED5560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79C8F-97BC-466C-9BF0-C776DCA3C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C4DBA-554B-451B-9543-54827EF2D206}" type="datetimeFigureOut">
              <a:rPr lang="en-CA" smtClean="0"/>
              <a:t>2020-11-26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53DA7A-3957-42F2-BE22-0C780F5D9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ABE58F-217F-4C83-9017-6F254BB6B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E74C-46C6-4224-B60C-315AA1A41D4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0962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wipe dir="r"/>
      </p:transition>
    </mc:Choice>
    <mc:Fallback xmlns="">
      <p:transition spd="slow" advClick="0" advTm="2000">
        <p:wipe dir="r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6913DB-1142-425F-93A9-2F9E98335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2D9A96-47A4-49A6-BA6E-5B6053B8C9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1F88E3-CC98-48BF-A12D-EF40C323D2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C4DBA-554B-451B-9543-54827EF2D206}" type="datetimeFigureOut">
              <a:rPr lang="en-CA" smtClean="0"/>
              <a:t>2020-11-26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4E32BC-88D1-4F8E-959C-9153C0B2B4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AE0633-DEB7-4490-B7B3-5A8325514E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E74C-46C6-4224-B60C-315AA1A41D4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02145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wipe dir="r"/>
      </p:transition>
    </mc:Choice>
    <mc:Fallback xmlns="">
      <p:transition spd="slow" advClick="0" advTm="2000">
        <p:wipe dir="r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5555856-9970-4BC3-9AA9-6A917F53A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421721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F487851-BFAF-46D8-A1ED-50CAD6E46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7D78B3-A32D-4A63-98DD-E8A89EBBB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0662" y="4267832"/>
            <a:ext cx="4805996" cy="1297115"/>
          </a:xfrm>
        </p:spPr>
        <p:txBody>
          <a:bodyPr anchor="t">
            <a:normAutofit/>
          </a:bodyPr>
          <a:lstStyle/>
          <a:p>
            <a:pPr algn="l"/>
            <a:r>
              <a:rPr lang="en-CA" sz="6600" dirty="0">
                <a:solidFill>
                  <a:srgbClr val="FF0000"/>
                </a:solidFill>
              </a:rPr>
              <a:t>Cocktail Hour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EF5E37-6350-49B5-9D0A-667AA2A762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90966" y="3428999"/>
            <a:ext cx="4805691" cy="838831"/>
          </a:xfrm>
        </p:spPr>
        <p:txBody>
          <a:bodyPr anchor="b">
            <a:normAutofit/>
          </a:bodyPr>
          <a:lstStyle/>
          <a:p>
            <a:pPr algn="l"/>
            <a:r>
              <a:rPr lang="en-CA" sz="4000" b="1" dirty="0">
                <a:solidFill>
                  <a:srgbClr val="FF0000"/>
                </a:solidFill>
              </a:rPr>
              <a:t>6:30 P.M.</a:t>
            </a:r>
          </a:p>
        </p:txBody>
      </p:sp>
      <p:sp>
        <p:nvSpPr>
          <p:cNvPr id="14" name="Freeform 50">
            <a:extLst>
              <a:ext uri="{FF2B5EF4-FFF2-40B4-BE49-F238E27FC236}">
                <a16:creationId xmlns:a16="http://schemas.microsoft.com/office/drawing/2014/main" id="{13722DD7-BA73-4776-93A3-94491FEF7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1159"/>
            <a:ext cx="5464879" cy="6276841"/>
          </a:xfrm>
          <a:custGeom>
            <a:avLst/>
            <a:gdLst>
              <a:gd name="connsiteX0" fmla="*/ 3299930 w 5464879"/>
              <a:gd name="connsiteY0" fmla="*/ 0 h 6276841"/>
              <a:gd name="connsiteX1" fmla="*/ 5398992 w 5464879"/>
              <a:gd name="connsiteY1" fmla="*/ 753544 h 6276841"/>
              <a:gd name="connsiteX2" fmla="*/ 5464879 w 5464879"/>
              <a:gd name="connsiteY2" fmla="*/ 813426 h 6276841"/>
              <a:gd name="connsiteX3" fmla="*/ 5464879 w 5464879"/>
              <a:gd name="connsiteY3" fmla="*/ 5786434 h 6276841"/>
              <a:gd name="connsiteX4" fmla="*/ 5398992 w 5464879"/>
              <a:gd name="connsiteY4" fmla="*/ 5846317 h 6276841"/>
              <a:gd name="connsiteX5" fmla="*/ 4872873 w 5464879"/>
              <a:gd name="connsiteY5" fmla="*/ 6201577 h 6276841"/>
              <a:gd name="connsiteX6" fmla="*/ 4716632 w 5464879"/>
              <a:gd name="connsiteY6" fmla="*/ 6276841 h 6276841"/>
              <a:gd name="connsiteX7" fmla="*/ 1883227 w 5464879"/>
              <a:gd name="connsiteY7" fmla="*/ 6276841 h 6276841"/>
              <a:gd name="connsiteX8" fmla="*/ 1726987 w 5464879"/>
              <a:gd name="connsiteY8" fmla="*/ 6201577 h 6276841"/>
              <a:gd name="connsiteX9" fmla="*/ 0 w 5464879"/>
              <a:gd name="connsiteY9" fmla="*/ 3299930 h 6276841"/>
              <a:gd name="connsiteX10" fmla="*/ 3299930 w 5464879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64879" h="6276841">
                <a:moveTo>
                  <a:pt x="3299930" y="0"/>
                </a:moveTo>
                <a:cubicBezTo>
                  <a:pt x="4097274" y="0"/>
                  <a:pt x="4828569" y="282789"/>
                  <a:pt x="5398992" y="753544"/>
                </a:cubicBezTo>
                <a:lnTo>
                  <a:pt x="5464879" y="813426"/>
                </a:lnTo>
                <a:lnTo>
                  <a:pt x="5464879" y="5786434"/>
                </a:lnTo>
                <a:lnTo>
                  <a:pt x="5398992" y="5846317"/>
                </a:lnTo>
                <a:cubicBezTo>
                  <a:pt x="5236014" y="5980818"/>
                  <a:pt x="5059904" y="6099975"/>
                  <a:pt x="4872873" y="6201577"/>
                </a:cubicBezTo>
                <a:lnTo>
                  <a:pt x="4716632" y="6276841"/>
                </a:lnTo>
                <a:lnTo>
                  <a:pt x="1883227" y="6276841"/>
                </a:lnTo>
                <a:lnTo>
                  <a:pt x="1726987" y="6201577"/>
                </a:lnTo>
                <a:cubicBezTo>
                  <a:pt x="698316" y="5642769"/>
                  <a:pt x="0" y="4552900"/>
                  <a:pt x="0" y="3299930"/>
                </a:cubicBezTo>
                <a:cubicBezTo>
                  <a:pt x="0" y="1477429"/>
                  <a:pt x="1477429" y="0"/>
                  <a:pt x="3299930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phic 6" descr="Martini">
            <a:extLst>
              <a:ext uri="{FF2B5EF4-FFF2-40B4-BE49-F238E27FC236}">
                <a16:creationId xmlns:a16="http://schemas.microsoft.com/office/drawing/2014/main" id="{77D14C26-E796-45FD-AE90-5F0E2D8C38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0470" y="1815320"/>
            <a:ext cx="4141760" cy="414176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pic>
        <p:nvPicPr>
          <p:cNvPr id="4" name="Antigua Association pre lude (cocktail hour) Mix">
            <a:hlinkClick r:id="" action="ppaction://media"/>
            <a:extLst>
              <a:ext uri="{FF2B5EF4-FFF2-40B4-BE49-F238E27FC236}">
                <a16:creationId xmlns:a16="http://schemas.microsoft.com/office/drawing/2014/main" id="{E0277CF1-58FD-47A4-9B4E-DD4B9655CD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20457" y="59436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40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wipe dir="r"/>
      </p:transition>
    </mc:Choice>
    <mc:Fallback xmlns="">
      <p:transition spd="slow" advClick="0" advTm="2000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4"/>
              </a:gs>
              <a:gs pos="25000">
                <a:schemeClr val="accent4"/>
              </a:gs>
              <a:gs pos="94000">
                <a:schemeClr val="accent2"/>
              </a:gs>
              <a:gs pos="100000">
                <a:schemeClr val="accent2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2E7E98-31B6-48CF-B4AD-6B823729F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882" y="4267832"/>
            <a:ext cx="4805996" cy="140144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4"/>
                </a:gs>
                <a:gs pos="23000">
                  <a:schemeClr val="accent4"/>
                </a:gs>
                <a:gs pos="83000">
                  <a:schemeClr val="accent2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Content Placeholder 6" descr="A glass of orange juice next to a cup of beer&#10;&#10;Description automatically generated">
            <a:extLst>
              <a:ext uri="{FF2B5EF4-FFF2-40B4-BE49-F238E27FC236}">
                <a16:creationId xmlns:a16="http://schemas.microsoft.com/office/drawing/2014/main" id="{D7F17100-2859-4A7D-BDAA-77B5C13FF4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4" r="-2" b="11528"/>
          <a:stretch/>
        </p:blipFill>
        <p:spPr>
          <a:xfrm>
            <a:off x="1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32188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Content Placeholder 6" descr="A glass of wine on a table&#10;&#10;Description automatically generated">
            <a:extLst>
              <a:ext uri="{FF2B5EF4-FFF2-40B4-BE49-F238E27FC236}">
                <a16:creationId xmlns:a16="http://schemas.microsoft.com/office/drawing/2014/main" id="{43646493-8650-4954-A7A8-92AD83952B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8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5219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 descr="A glass of orange juice&#10;&#10;Description automatically generated">
            <a:extLst>
              <a:ext uri="{FF2B5EF4-FFF2-40B4-BE49-F238E27FC236}">
                <a16:creationId xmlns:a16="http://schemas.microsoft.com/office/drawing/2014/main" id="{61446C29-60AB-4733-9EFA-28384D7F1B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6" b="41686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0166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56BE1-CFA7-4B4B-AD4A-1FE896C76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6DDD6-D9D5-4BC8-A7CC-8E219A37B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21" name="Picture 20" descr="A glass of wine&#10;&#10;Description automatically generated">
            <a:extLst>
              <a:ext uri="{FF2B5EF4-FFF2-40B4-BE49-F238E27FC236}">
                <a16:creationId xmlns:a16="http://schemas.microsoft.com/office/drawing/2014/main" id="{802A7A5C-89E6-4830-A1C2-EE6892F2AC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862" y="365125"/>
            <a:ext cx="5800900" cy="697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49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56BE1-CFA7-4B4B-AD4A-1FE896C76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6DDD6-D9D5-4BC8-A7CC-8E219A37B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4" name="Picture 3" descr="A picture containing cup, indoor, vessel, table&#10;&#10;Description automatically generated">
            <a:extLst>
              <a:ext uri="{FF2B5EF4-FFF2-40B4-BE49-F238E27FC236}">
                <a16:creationId xmlns:a16="http://schemas.microsoft.com/office/drawing/2014/main" id="{86D9FEFB-FA82-4B4D-BA3E-983138C576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155" y="-134970"/>
            <a:ext cx="5900131" cy="709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74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9E6EFEE-6516-482C-B143-F97F9BF89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F0D2C0-CD0C-470C-8851-D8B2CC417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2748766" y="3248002"/>
            <a:ext cx="5688917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 descr="A glass of water&#10;&#10;Description automatically generated">
            <a:extLst>
              <a:ext uri="{FF2B5EF4-FFF2-40B4-BE49-F238E27FC236}">
                <a16:creationId xmlns:a16="http://schemas.microsoft.com/office/drawing/2014/main" id="{171118C1-59F8-4F5D-B217-A40B31C62C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6" r="1" b="9209"/>
          <a:stretch/>
        </p:blipFill>
        <p:spPr>
          <a:xfrm>
            <a:off x="583656" y="499236"/>
            <a:ext cx="11024687" cy="568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59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8" name="Freeform: Shape 27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Content Placeholder 20" descr="A close up of a glass cup on a table&#10;&#10;Description automatically generated">
            <a:extLst>
              <a:ext uri="{FF2B5EF4-FFF2-40B4-BE49-F238E27FC236}">
                <a16:creationId xmlns:a16="http://schemas.microsoft.com/office/drawing/2014/main" id="{986FF9A0-FD19-4115-8D4A-68780B9BE2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8" r="1" b="20548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2210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4" descr="A glass of beer on a table&#10;&#10;Description automatically generated">
            <a:extLst>
              <a:ext uri="{FF2B5EF4-FFF2-40B4-BE49-F238E27FC236}">
                <a16:creationId xmlns:a16="http://schemas.microsoft.com/office/drawing/2014/main" id="{D718B621-D726-4913-9CB2-46984C6121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6" r="1" b="6227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6348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table, cup, indoor, food&#10;&#10;Description automatically generated">
            <a:extLst>
              <a:ext uri="{FF2B5EF4-FFF2-40B4-BE49-F238E27FC236}">
                <a16:creationId xmlns:a16="http://schemas.microsoft.com/office/drawing/2014/main" id="{C077BED0-5C4E-4BE2-99C1-6AC5BA692A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8" r="1" b="16115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1133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glass of wine on a table&#10;&#10;Description automatically generated">
            <a:extLst>
              <a:ext uri="{FF2B5EF4-FFF2-40B4-BE49-F238E27FC236}">
                <a16:creationId xmlns:a16="http://schemas.microsoft.com/office/drawing/2014/main" id="{7A237F78-C064-479E-AB35-F11DC28862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8222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0611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4"/>
              </a:gs>
              <a:gs pos="25000">
                <a:schemeClr val="accent4"/>
              </a:gs>
              <a:gs pos="94000">
                <a:schemeClr val="accent2"/>
              </a:gs>
              <a:gs pos="100000">
                <a:schemeClr val="accent2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2E7E98-31B6-48CF-B4AD-6B823729F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882" y="4267832"/>
            <a:ext cx="4805996" cy="140144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4"/>
                </a:gs>
                <a:gs pos="23000">
                  <a:schemeClr val="accent4"/>
                </a:gs>
                <a:gs pos="83000">
                  <a:schemeClr val="accent2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Content Placeholder 6" descr="A glass of orange juice next to a cup of beer&#10;&#10;Description automatically generated">
            <a:extLst>
              <a:ext uri="{FF2B5EF4-FFF2-40B4-BE49-F238E27FC236}">
                <a16:creationId xmlns:a16="http://schemas.microsoft.com/office/drawing/2014/main" id="{D7F17100-2859-4A7D-BDAA-77B5C13FF4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4" r="-2" b="11528"/>
          <a:stretch/>
        </p:blipFill>
        <p:spPr>
          <a:xfrm>
            <a:off x="1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429486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9F6F4-C430-46DB-948F-21A61B0A4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A2EC8-E190-42AB-A0D4-65C20A36C1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7" name="Picture 6" descr="A picture containing table, food, holding, green&#10;&#10;Description automatically generated">
            <a:extLst>
              <a:ext uri="{FF2B5EF4-FFF2-40B4-BE49-F238E27FC236}">
                <a16:creationId xmlns:a16="http://schemas.microsoft.com/office/drawing/2014/main" id="{B13FE98D-FBED-44EC-9AA3-F746937DC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785" y="-28189"/>
            <a:ext cx="6134582" cy="737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5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9F6F4-C430-46DB-948F-21A61B0A4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A2EC8-E190-42AB-A0D4-65C20A36C1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7" name="Picture 6" descr="A picture containing table, food, holding, green&#10;&#10;Description automatically generated">
            <a:extLst>
              <a:ext uri="{FF2B5EF4-FFF2-40B4-BE49-F238E27FC236}">
                <a16:creationId xmlns:a16="http://schemas.microsoft.com/office/drawing/2014/main" id="{B13FE98D-FBED-44EC-9AA3-F746937DC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785" y="-28189"/>
            <a:ext cx="6134582" cy="737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56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Content Placeholder 6" descr="A glass of wine on a table&#10;&#10;Description automatically generated">
            <a:extLst>
              <a:ext uri="{FF2B5EF4-FFF2-40B4-BE49-F238E27FC236}">
                <a16:creationId xmlns:a16="http://schemas.microsoft.com/office/drawing/2014/main" id="{43646493-8650-4954-A7A8-92AD83952B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8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2970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 descr="A glass of orange juice&#10;&#10;Description automatically generated">
            <a:extLst>
              <a:ext uri="{FF2B5EF4-FFF2-40B4-BE49-F238E27FC236}">
                <a16:creationId xmlns:a16="http://schemas.microsoft.com/office/drawing/2014/main" id="{61446C29-60AB-4733-9EFA-28384D7F1B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6" b="41686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2471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56BE1-CFA7-4B4B-AD4A-1FE896C76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6DDD6-D9D5-4BC8-A7CC-8E219A37B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21" name="Picture 20" descr="A glass of wine&#10;&#10;Description automatically generated">
            <a:extLst>
              <a:ext uri="{FF2B5EF4-FFF2-40B4-BE49-F238E27FC236}">
                <a16:creationId xmlns:a16="http://schemas.microsoft.com/office/drawing/2014/main" id="{802A7A5C-89E6-4830-A1C2-EE6892F2AC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862" y="365125"/>
            <a:ext cx="5800900" cy="697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95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56BE1-CFA7-4B4B-AD4A-1FE896C76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6DDD6-D9D5-4BC8-A7CC-8E219A37B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4" name="Picture 3" descr="A picture containing cup, indoor, vessel, table&#10;&#10;Description automatically generated">
            <a:extLst>
              <a:ext uri="{FF2B5EF4-FFF2-40B4-BE49-F238E27FC236}">
                <a16:creationId xmlns:a16="http://schemas.microsoft.com/office/drawing/2014/main" id="{86D9FEFB-FA82-4B4D-BA3E-983138C576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155" y="-134970"/>
            <a:ext cx="5900131" cy="709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01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9E6EFEE-6516-482C-B143-F97F9BF89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F0D2C0-CD0C-470C-8851-D8B2CC417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2748766" y="3248002"/>
            <a:ext cx="5688917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 descr="A glass of water&#10;&#10;Description automatically generated">
            <a:extLst>
              <a:ext uri="{FF2B5EF4-FFF2-40B4-BE49-F238E27FC236}">
                <a16:creationId xmlns:a16="http://schemas.microsoft.com/office/drawing/2014/main" id="{171118C1-59F8-4F5D-B217-A40B31C62C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6" r="1" b="9209"/>
          <a:stretch/>
        </p:blipFill>
        <p:spPr>
          <a:xfrm>
            <a:off x="583656" y="499236"/>
            <a:ext cx="11024687" cy="568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41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8" name="Freeform: Shape 27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Content Placeholder 20" descr="A close up of a glass cup on a table&#10;&#10;Description automatically generated">
            <a:extLst>
              <a:ext uri="{FF2B5EF4-FFF2-40B4-BE49-F238E27FC236}">
                <a16:creationId xmlns:a16="http://schemas.microsoft.com/office/drawing/2014/main" id="{986FF9A0-FD19-4115-8D4A-68780B9BE2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8" r="1" b="20548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8045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4" descr="A glass of beer on a table&#10;&#10;Description automatically generated">
            <a:extLst>
              <a:ext uri="{FF2B5EF4-FFF2-40B4-BE49-F238E27FC236}">
                <a16:creationId xmlns:a16="http://schemas.microsoft.com/office/drawing/2014/main" id="{D718B621-D726-4913-9CB2-46984C6121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6" r="1" b="6227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5152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table, cup, indoor, food&#10;&#10;Description automatically generated">
            <a:extLst>
              <a:ext uri="{FF2B5EF4-FFF2-40B4-BE49-F238E27FC236}">
                <a16:creationId xmlns:a16="http://schemas.microsoft.com/office/drawing/2014/main" id="{C077BED0-5C4E-4BE2-99C1-6AC5BA692A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8" r="1" b="16115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0309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glass of wine on a table&#10;&#10;Description automatically generated">
            <a:extLst>
              <a:ext uri="{FF2B5EF4-FFF2-40B4-BE49-F238E27FC236}">
                <a16:creationId xmlns:a16="http://schemas.microsoft.com/office/drawing/2014/main" id="{7A237F78-C064-479E-AB35-F11DC28862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8222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2906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Content Placeholder 6" descr="A glass of wine on a table&#10;&#10;Description automatically generated">
            <a:extLst>
              <a:ext uri="{FF2B5EF4-FFF2-40B4-BE49-F238E27FC236}">
                <a16:creationId xmlns:a16="http://schemas.microsoft.com/office/drawing/2014/main" id="{43646493-8650-4954-A7A8-92AD83952B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8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8070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4"/>
              </a:gs>
              <a:gs pos="25000">
                <a:schemeClr val="accent4"/>
              </a:gs>
              <a:gs pos="94000">
                <a:schemeClr val="accent2"/>
              </a:gs>
              <a:gs pos="100000">
                <a:schemeClr val="accent2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2E7E98-31B6-48CF-B4AD-6B823729F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882" y="4267832"/>
            <a:ext cx="4805996" cy="140144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4"/>
                </a:gs>
                <a:gs pos="23000">
                  <a:schemeClr val="accent4"/>
                </a:gs>
                <a:gs pos="83000">
                  <a:schemeClr val="accent2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Content Placeholder 6" descr="A glass of orange juice next to a cup of beer&#10;&#10;Description automatically generated">
            <a:extLst>
              <a:ext uri="{FF2B5EF4-FFF2-40B4-BE49-F238E27FC236}">
                <a16:creationId xmlns:a16="http://schemas.microsoft.com/office/drawing/2014/main" id="{D7F17100-2859-4A7D-BDAA-77B5C13FF4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4" r="-2" b="11528"/>
          <a:stretch/>
        </p:blipFill>
        <p:spPr>
          <a:xfrm>
            <a:off x="1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36415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9F6F4-C430-46DB-948F-21A61B0A4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A2EC8-E190-42AB-A0D4-65C20A36C1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7" name="Picture 6" descr="A picture containing table, food, holding, green&#10;&#10;Description automatically generated">
            <a:extLst>
              <a:ext uri="{FF2B5EF4-FFF2-40B4-BE49-F238E27FC236}">
                <a16:creationId xmlns:a16="http://schemas.microsoft.com/office/drawing/2014/main" id="{B13FE98D-FBED-44EC-9AA3-F746937DC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785" y="-28189"/>
            <a:ext cx="6134582" cy="737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23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Content Placeholder 6" descr="A glass of wine on a table&#10;&#10;Description automatically generated">
            <a:extLst>
              <a:ext uri="{FF2B5EF4-FFF2-40B4-BE49-F238E27FC236}">
                <a16:creationId xmlns:a16="http://schemas.microsoft.com/office/drawing/2014/main" id="{43646493-8650-4954-A7A8-92AD83952B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8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0202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 descr="A glass of orange juice&#10;&#10;Description automatically generated">
            <a:extLst>
              <a:ext uri="{FF2B5EF4-FFF2-40B4-BE49-F238E27FC236}">
                <a16:creationId xmlns:a16="http://schemas.microsoft.com/office/drawing/2014/main" id="{61446C29-60AB-4733-9EFA-28384D7F1B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6" b="41686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3150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56BE1-CFA7-4B4B-AD4A-1FE896C76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6DDD6-D9D5-4BC8-A7CC-8E219A37B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21" name="Picture 20" descr="A glass of wine&#10;&#10;Description automatically generated">
            <a:extLst>
              <a:ext uri="{FF2B5EF4-FFF2-40B4-BE49-F238E27FC236}">
                <a16:creationId xmlns:a16="http://schemas.microsoft.com/office/drawing/2014/main" id="{802A7A5C-89E6-4830-A1C2-EE6892F2AC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862" y="365125"/>
            <a:ext cx="5800900" cy="697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32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56BE1-CFA7-4B4B-AD4A-1FE896C76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6DDD6-D9D5-4BC8-A7CC-8E219A37B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4" name="Picture 3" descr="A picture containing cup, indoor, vessel, table&#10;&#10;Description automatically generated">
            <a:extLst>
              <a:ext uri="{FF2B5EF4-FFF2-40B4-BE49-F238E27FC236}">
                <a16:creationId xmlns:a16="http://schemas.microsoft.com/office/drawing/2014/main" id="{86D9FEFB-FA82-4B4D-BA3E-983138C576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155" y="-134970"/>
            <a:ext cx="5900131" cy="709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66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9E6EFEE-6516-482C-B143-F97F9BF89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F0D2C0-CD0C-470C-8851-D8B2CC417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2748766" y="3248002"/>
            <a:ext cx="5688917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 descr="A glass of water&#10;&#10;Description automatically generated">
            <a:extLst>
              <a:ext uri="{FF2B5EF4-FFF2-40B4-BE49-F238E27FC236}">
                <a16:creationId xmlns:a16="http://schemas.microsoft.com/office/drawing/2014/main" id="{171118C1-59F8-4F5D-B217-A40B31C62C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6" r="1" b="9209"/>
          <a:stretch/>
        </p:blipFill>
        <p:spPr>
          <a:xfrm>
            <a:off x="583656" y="499236"/>
            <a:ext cx="11024687" cy="568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60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8" name="Freeform: Shape 27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Content Placeholder 20" descr="A close up of a glass cup on a table&#10;&#10;Description automatically generated">
            <a:extLst>
              <a:ext uri="{FF2B5EF4-FFF2-40B4-BE49-F238E27FC236}">
                <a16:creationId xmlns:a16="http://schemas.microsoft.com/office/drawing/2014/main" id="{986FF9A0-FD19-4115-8D4A-68780B9BE2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8" r="1" b="20548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3735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4" descr="A glass of beer on a table&#10;&#10;Description automatically generated">
            <a:extLst>
              <a:ext uri="{FF2B5EF4-FFF2-40B4-BE49-F238E27FC236}">
                <a16:creationId xmlns:a16="http://schemas.microsoft.com/office/drawing/2014/main" id="{D718B621-D726-4913-9CB2-46984C6121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6" r="1" b="6227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8217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table, cup, indoor, food&#10;&#10;Description automatically generated">
            <a:extLst>
              <a:ext uri="{FF2B5EF4-FFF2-40B4-BE49-F238E27FC236}">
                <a16:creationId xmlns:a16="http://schemas.microsoft.com/office/drawing/2014/main" id="{C077BED0-5C4E-4BE2-99C1-6AC5BA692A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8" r="1" b="16115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2874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 descr="A glass of orange juice&#10;&#10;Description automatically generated">
            <a:extLst>
              <a:ext uri="{FF2B5EF4-FFF2-40B4-BE49-F238E27FC236}">
                <a16:creationId xmlns:a16="http://schemas.microsoft.com/office/drawing/2014/main" id="{61446C29-60AB-4733-9EFA-28384D7F1B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6" b="41686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6647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glass of wine on a table&#10;&#10;Description automatically generated">
            <a:extLst>
              <a:ext uri="{FF2B5EF4-FFF2-40B4-BE49-F238E27FC236}">
                <a16:creationId xmlns:a16="http://schemas.microsoft.com/office/drawing/2014/main" id="{7A237F78-C064-479E-AB35-F11DC28862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8222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928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4"/>
              </a:gs>
              <a:gs pos="25000">
                <a:schemeClr val="accent4"/>
              </a:gs>
              <a:gs pos="94000">
                <a:schemeClr val="accent2"/>
              </a:gs>
              <a:gs pos="100000">
                <a:schemeClr val="accent2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2E7E98-31B6-48CF-B4AD-6B823729F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882" y="4267832"/>
            <a:ext cx="4805996" cy="140144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4"/>
                </a:gs>
                <a:gs pos="23000">
                  <a:schemeClr val="accent4"/>
                </a:gs>
                <a:gs pos="83000">
                  <a:schemeClr val="accent2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Content Placeholder 6" descr="A glass of orange juice next to a cup of beer&#10;&#10;Description automatically generated">
            <a:extLst>
              <a:ext uri="{FF2B5EF4-FFF2-40B4-BE49-F238E27FC236}">
                <a16:creationId xmlns:a16="http://schemas.microsoft.com/office/drawing/2014/main" id="{D7F17100-2859-4A7D-BDAA-77B5C13FF4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4" r="-2" b="11528"/>
          <a:stretch/>
        </p:blipFill>
        <p:spPr>
          <a:xfrm>
            <a:off x="1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58776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9F6F4-C430-46DB-948F-21A61B0A4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A2EC8-E190-42AB-A0D4-65C20A36C1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7" name="Picture 6" descr="A picture containing table, food, holding, green&#10;&#10;Description automatically generated">
            <a:extLst>
              <a:ext uri="{FF2B5EF4-FFF2-40B4-BE49-F238E27FC236}">
                <a16:creationId xmlns:a16="http://schemas.microsoft.com/office/drawing/2014/main" id="{B13FE98D-FBED-44EC-9AA3-F746937DC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785" y="-28189"/>
            <a:ext cx="6134582" cy="737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38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Content Placeholder 6" descr="A glass of wine on a table&#10;&#10;Description automatically generated">
            <a:extLst>
              <a:ext uri="{FF2B5EF4-FFF2-40B4-BE49-F238E27FC236}">
                <a16:creationId xmlns:a16="http://schemas.microsoft.com/office/drawing/2014/main" id="{43646493-8650-4954-A7A8-92AD83952B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8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7382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 descr="A glass of orange juice&#10;&#10;Description automatically generated">
            <a:extLst>
              <a:ext uri="{FF2B5EF4-FFF2-40B4-BE49-F238E27FC236}">
                <a16:creationId xmlns:a16="http://schemas.microsoft.com/office/drawing/2014/main" id="{61446C29-60AB-4733-9EFA-28384D7F1B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6" b="41686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8527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56BE1-CFA7-4B4B-AD4A-1FE896C76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6DDD6-D9D5-4BC8-A7CC-8E219A37B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21" name="Picture 20" descr="A glass of wine&#10;&#10;Description automatically generated">
            <a:extLst>
              <a:ext uri="{FF2B5EF4-FFF2-40B4-BE49-F238E27FC236}">
                <a16:creationId xmlns:a16="http://schemas.microsoft.com/office/drawing/2014/main" id="{802A7A5C-89E6-4830-A1C2-EE6892F2AC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862" y="365125"/>
            <a:ext cx="5800900" cy="697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15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56BE1-CFA7-4B4B-AD4A-1FE896C76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6DDD6-D9D5-4BC8-A7CC-8E219A37B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4" name="Picture 3" descr="A picture containing cup, indoor, vessel, table&#10;&#10;Description automatically generated">
            <a:extLst>
              <a:ext uri="{FF2B5EF4-FFF2-40B4-BE49-F238E27FC236}">
                <a16:creationId xmlns:a16="http://schemas.microsoft.com/office/drawing/2014/main" id="{86D9FEFB-FA82-4B4D-BA3E-983138C576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155" y="-134970"/>
            <a:ext cx="5900131" cy="709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56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9E6EFEE-6516-482C-B143-F97F9BF89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F0D2C0-CD0C-470C-8851-D8B2CC417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2748766" y="3248002"/>
            <a:ext cx="5688917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 descr="A glass of water&#10;&#10;Description automatically generated">
            <a:extLst>
              <a:ext uri="{FF2B5EF4-FFF2-40B4-BE49-F238E27FC236}">
                <a16:creationId xmlns:a16="http://schemas.microsoft.com/office/drawing/2014/main" id="{171118C1-59F8-4F5D-B217-A40B31C62C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6" r="1" b="9209"/>
          <a:stretch/>
        </p:blipFill>
        <p:spPr>
          <a:xfrm>
            <a:off x="583656" y="499236"/>
            <a:ext cx="11024687" cy="568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43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8" name="Freeform: Shape 27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Content Placeholder 20" descr="A close up of a glass cup on a table&#10;&#10;Description automatically generated">
            <a:extLst>
              <a:ext uri="{FF2B5EF4-FFF2-40B4-BE49-F238E27FC236}">
                <a16:creationId xmlns:a16="http://schemas.microsoft.com/office/drawing/2014/main" id="{986FF9A0-FD19-4115-8D4A-68780B9BE2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8" r="1" b="20548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7591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4" descr="A glass of beer on a table&#10;&#10;Description automatically generated">
            <a:extLst>
              <a:ext uri="{FF2B5EF4-FFF2-40B4-BE49-F238E27FC236}">
                <a16:creationId xmlns:a16="http://schemas.microsoft.com/office/drawing/2014/main" id="{D718B621-D726-4913-9CB2-46984C6121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6" r="1" b="6227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2704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56BE1-CFA7-4B4B-AD4A-1FE896C76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6DDD6-D9D5-4BC8-A7CC-8E219A37B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21" name="Picture 20" descr="A glass of wine&#10;&#10;Description automatically generated">
            <a:extLst>
              <a:ext uri="{FF2B5EF4-FFF2-40B4-BE49-F238E27FC236}">
                <a16:creationId xmlns:a16="http://schemas.microsoft.com/office/drawing/2014/main" id="{802A7A5C-89E6-4830-A1C2-EE6892F2AC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862" y="365125"/>
            <a:ext cx="5800900" cy="697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3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table, cup, indoor, food&#10;&#10;Description automatically generated">
            <a:extLst>
              <a:ext uri="{FF2B5EF4-FFF2-40B4-BE49-F238E27FC236}">
                <a16:creationId xmlns:a16="http://schemas.microsoft.com/office/drawing/2014/main" id="{C077BED0-5C4E-4BE2-99C1-6AC5BA692A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8" r="1" b="16115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5951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glass of wine on a table&#10;&#10;Description automatically generated">
            <a:extLst>
              <a:ext uri="{FF2B5EF4-FFF2-40B4-BE49-F238E27FC236}">
                <a16:creationId xmlns:a16="http://schemas.microsoft.com/office/drawing/2014/main" id="{7A237F78-C064-479E-AB35-F11DC28862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8222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5822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4"/>
              </a:gs>
              <a:gs pos="25000">
                <a:schemeClr val="accent4"/>
              </a:gs>
              <a:gs pos="94000">
                <a:schemeClr val="accent2"/>
              </a:gs>
              <a:gs pos="100000">
                <a:schemeClr val="accent2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2E7E98-31B6-48CF-B4AD-6B823729F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882" y="4267832"/>
            <a:ext cx="4805996" cy="140144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4"/>
                </a:gs>
                <a:gs pos="23000">
                  <a:schemeClr val="accent4"/>
                </a:gs>
                <a:gs pos="83000">
                  <a:schemeClr val="accent2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Content Placeholder 6" descr="A glass of orange juice next to a cup of beer&#10;&#10;Description automatically generated">
            <a:extLst>
              <a:ext uri="{FF2B5EF4-FFF2-40B4-BE49-F238E27FC236}">
                <a16:creationId xmlns:a16="http://schemas.microsoft.com/office/drawing/2014/main" id="{D7F17100-2859-4A7D-BDAA-77B5C13FF4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4" r="-2" b="11528"/>
          <a:stretch/>
        </p:blipFill>
        <p:spPr>
          <a:xfrm>
            <a:off x="1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55222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9F6F4-C430-46DB-948F-21A61B0A4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A2EC8-E190-42AB-A0D4-65C20A36C1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7" name="Picture 6" descr="A picture containing table, food, holding, green&#10;&#10;Description automatically generated">
            <a:extLst>
              <a:ext uri="{FF2B5EF4-FFF2-40B4-BE49-F238E27FC236}">
                <a16:creationId xmlns:a16="http://schemas.microsoft.com/office/drawing/2014/main" id="{B13FE98D-FBED-44EC-9AA3-F746937DC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785" y="-28189"/>
            <a:ext cx="6134582" cy="737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16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Content Placeholder 6" descr="A glass of wine on a table&#10;&#10;Description automatically generated">
            <a:extLst>
              <a:ext uri="{FF2B5EF4-FFF2-40B4-BE49-F238E27FC236}">
                <a16:creationId xmlns:a16="http://schemas.microsoft.com/office/drawing/2014/main" id="{43646493-8650-4954-A7A8-92AD83952B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8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916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 descr="A glass of orange juice&#10;&#10;Description automatically generated">
            <a:extLst>
              <a:ext uri="{FF2B5EF4-FFF2-40B4-BE49-F238E27FC236}">
                <a16:creationId xmlns:a16="http://schemas.microsoft.com/office/drawing/2014/main" id="{61446C29-60AB-4733-9EFA-28384D7F1B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6" b="41686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4280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56BE1-CFA7-4B4B-AD4A-1FE896C76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6DDD6-D9D5-4BC8-A7CC-8E219A37B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21" name="Picture 20" descr="A glass of wine&#10;&#10;Description automatically generated">
            <a:extLst>
              <a:ext uri="{FF2B5EF4-FFF2-40B4-BE49-F238E27FC236}">
                <a16:creationId xmlns:a16="http://schemas.microsoft.com/office/drawing/2014/main" id="{802A7A5C-89E6-4830-A1C2-EE6892F2AC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862" y="365125"/>
            <a:ext cx="5800900" cy="697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82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56BE1-CFA7-4B4B-AD4A-1FE896C76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6DDD6-D9D5-4BC8-A7CC-8E219A37B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4" name="Picture 3" descr="A picture containing cup, indoor, vessel, table&#10;&#10;Description automatically generated">
            <a:extLst>
              <a:ext uri="{FF2B5EF4-FFF2-40B4-BE49-F238E27FC236}">
                <a16:creationId xmlns:a16="http://schemas.microsoft.com/office/drawing/2014/main" id="{86D9FEFB-FA82-4B4D-BA3E-983138C576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155" y="-134970"/>
            <a:ext cx="5900131" cy="709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95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9E6EFEE-6516-482C-B143-F97F9BF89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F0D2C0-CD0C-470C-8851-D8B2CC417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2748766" y="3248002"/>
            <a:ext cx="5688917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 descr="A glass of water&#10;&#10;Description automatically generated">
            <a:extLst>
              <a:ext uri="{FF2B5EF4-FFF2-40B4-BE49-F238E27FC236}">
                <a16:creationId xmlns:a16="http://schemas.microsoft.com/office/drawing/2014/main" id="{171118C1-59F8-4F5D-B217-A40B31C62C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6" r="1" b="9209"/>
          <a:stretch/>
        </p:blipFill>
        <p:spPr>
          <a:xfrm>
            <a:off x="583656" y="499236"/>
            <a:ext cx="11024687" cy="568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88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8" name="Freeform: Shape 27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Content Placeholder 20" descr="A close up of a glass cup on a table&#10;&#10;Description automatically generated">
            <a:extLst>
              <a:ext uri="{FF2B5EF4-FFF2-40B4-BE49-F238E27FC236}">
                <a16:creationId xmlns:a16="http://schemas.microsoft.com/office/drawing/2014/main" id="{986FF9A0-FD19-4115-8D4A-68780B9BE2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8" r="1" b="20548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0686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56BE1-CFA7-4B4B-AD4A-1FE896C76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6DDD6-D9D5-4BC8-A7CC-8E219A37B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4" name="Picture 3" descr="A picture containing cup, indoor, vessel, table&#10;&#10;Description automatically generated">
            <a:extLst>
              <a:ext uri="{FF2B5EF4-FFF2-40B4-BE49-F238E27FC236}">
                <a16:creationId xmlns:a16="http://schemas.microsoft.com/office/drawing/2014/main" id="{86D9FEFB-FA82-4B4D-BA3E-983138C576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155" y="-134970"/>
            <a:ext cx="5900131" cy="709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70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4" descr="A glass of beer on a table&#10;&#10;Description automatically generated">
            <a:extLst>
              <a:ext uri="{FF2B5EF4-FFF2-40B4-BE49-F238E27FC236}">
                <a16:creationId xmlns:a16="http://schemas.microsoft.com/office/drawing/2014/main" id="{D718B621-D726-4913-9CB2-46984C6121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6" r="1" b="6227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7291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table, cup, indoor, food&#10;&#10;Description automatically generated">
            <a:extLst>
              <a:ext uri="{FF2B5EF4-FFF2-40B4-BE49-F238E27FC236}">
                <a16:creationId xmlns:a16="http://schemas.microsoft.com/office/drawing/2014/main" id="{C077BED0-5C4E-4BE2-99C1-6AC5BA692A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8" r="1" b="16115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3572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glass of wine on a table&#10;&#10;Description automatically generated">
            <a:extLst>
              <a:ext uri="{FF2B5EF4-FFF2-40B4-BE49-F238E27FC236}">
                <a16:creationId xmlns:a16="http://schemas.microsoft.com/office/drawing/2014/main" id="{7A237F78-C064-479E-AB35-F11DC28862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8222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4651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4"/>
              </a:gs>
              <a:gs pos="25000">
                <a:schemeClr val="accent4"/>
              </a:gs>
              <a:gs pos="94000">
                <a:schemeClr val="accent2"/>
              </a:gs>
              <a:gs pos="100000">
                <a:schemeClr val="accent2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2E7E98-31B6-48CF-B4AD-6B823729F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882" y="4267832"/>
            <a:ext cx="4805996" cy="140144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4"/>
                </a:gs>
                <a:gs pos="23000">
                  <a:schemeClr val="accent4"/>
                </a:gs>
                <a:gs pos="83000">
                  <a:schemeClr val="accent2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Content Placeholder 6" descr="A glass of orange juice next to a cup of beer&#10;&#10;Description automatically generated">
            <a:extLst>
              <a:ext uri="{FF2B5EF4-FFF2-40B4-BE49-F238E27FC236}">
                <a16:creationId xmlns:a16="http://schemas.microsoft.com/office/drawing/2014/main" id="{D7F17100-2859-4A7D-BDAA-77B5C13FF4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4" r="-2" b="11528"/>
          <a:stretch/>
        </p:blipFill>
        <p:spPr>
          <a:xfrm>
            <a:off x="1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638227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9F6F4-C430-46DB-948F-21A61B0A4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A2EC8-E190-42AB-A0D4-65C20A36C1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7" name="Picture 6" descr="A picture containing table, food, holding, green&#10;&#10;Description automatically generated">
            <a:extLst>
              <a:ext uri="{FF2B5EF4-FFF2-40B4-BE49-F238E27FC236}">
                <a16:creationId xmlns:a16="http://schemas.microsoft.com/office/drawing/2014/main" id="{B13FE98D-FBED-44EC-9AA3-F746937DC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785" y="-28189"/>
            <a:ext cx="6134582" cy="737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97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Content Placeholder 6" descr="A glass of wine on a table&#10;&#10;Description automatically generated">
            <a:extLst>
              <a:ext uri="{FF2B5EF4-FFF2-40B4-BE49-F238E27FC236}">
                <a16:creationId xmlns:a16="http://schemas.microsoft.com/office/drawing/2014/main" id="{43646493-8650-4954-A7A8-92AD83952B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8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3170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 descr="A glass of orange juice&#10;&#10;Description automatically generated">
            <a:extLst>
              <a:ext uri="{FF2B5EF4-FFF2-40B4-BE49-F238E27FC236}">
                <a16:creationId xmlns:a16="http://schemas.microsoft.com/office/drawing/2014/main" id="{61446C29-60AB-4733-9EFA-28384D7F1B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6" b="41686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0385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56BE1-CFA7-4B4B-AD4A-1FE896C76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6DDD6-D9D5-4BC8-A7CC-8E219A37B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21" name="Picture 20" descr="A glass of wine&#10;&#10;Description automatically generated">
            <a:extLst>
              <a:ext uri="{FF2B5EF4-FFF2-40B4-BE49-F238E27FC236}">
                <a16:creationId xmlns:a16="http://schemas.microsoft.com/office/drawing/2014/main" id="{802A7A5C-89E6-4830-A1C2-EE6892F2AC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862" y="365125"/>
            <a:ext cx="5800900" cy="697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00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56BE1-CFA7-4B4B-AD4A-1FE896C76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6DDD6-D9D5-4BC8-A7CC-8E219A37B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4" name="Picture 3" descr="A picture containing cup, indoor, vessel, table&#10;&#10;Description automatically generated">
            <a:extLst>
              <a:ext uri="{FF2B5EF4-FFF2-40B4-BE49-F238E27FC236}">
                <a16:creationId xmlns:a16="http://schemas.microsoft.com/office/drawing/2014/main" id="{86D9FEFB-FA82-4B4D-BA3E-983138C576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155" y="-134970"/>
            <a:ext cx="5900131" cy="709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53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9E6EFEE-6516-482C-B143-F97F9BF89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F0D2C0-CD0C-470C-8851-D8B2CC417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2748766" y="3248002"/>
            <a:ext cx="5688917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 descr="A glass of water&#10;&#10;Description automatically generated">
            <a:extLst>
              <a:ext uri="{FF2B5EF4-FFF2-40B4-BE49-F238E27FC236}">
                <a16:creationId xmlns:a16="http://schemas.microsoft.com/office/drawing/2014/main" id="{171118C1-59F8-4F5D-B217-A40B31C62C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6" r="1" b="9209"/>
          <a:stretch/>
        </p:blipFill>
        <p:spPr>
          <a:xfrm>
            <a:off x="583656" y="499236"/>
            <a:ext cx="11024687" cy="568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3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9E6EFEE-6516-482C-B143-F97F9BF89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F0D2C0-CD0C-470C-8851-D8B2CC417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2748766" y="3248002"/>
            <a:ext cx="5688917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 descr="A glass of water&#10;&#10;Description automatically generated">
            <a:extLst>
              <a:ext uri="{FF2B5EF4-FFF2-40B4-BE49-F238E27FC236}">
                <a16:creationId xmlns:a16="http://schemas.microsoft.com/office/drawing/2014/main" id="{171118C1-59F8-4F5D-B217-A40B31C62C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6" r="1" b="9209"/>
          <a:stretch/>
        </p:blipFill>
        <p:spPr>
          <a:xfrm>
            <a:off x="583656" y="499236"/>
            <a:ext cx="11024687" cy="568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87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8" name="Freeform: Shape 27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Content Placeholder 20" descr="A close up of a glass cup on a table&#10;&#10;Description automatically generated">
            <a:extLst>
              <a:ext uri="{FF2B5EF4-FFF2-40B4-BE49-F238E27FC236}">
                <a16:creationId xmlns:a16="http://schemas.microsoft.com/office/drawing/2014/main" id="{986FF9A0-FD19-4115-8D4A-68780B9BE2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8" r="1" b="20548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225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4" descr="A glass of beer on a table&#10;&#10;Description automatically generated">
            <a:extLst>
              <a:ext uri="{FF2B5EF4-FFF2-40B4-BE49-F238E27FC236}">
                <a16:creationId xmlns:a16="http://schemas.microsoft.com/office/drawing/2014/main" id="{D718B621-D726-4913-9CB2-46984C6121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6" r="1" b="6227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0226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table, cup, indoor, food&#10;&#10;Description automatically generated">
            <a:extLst>
              <a:ext uri="{FF2B5EF4-FFF2-40B4-BE49-F238E27FC236}">
                <a16:creationId xmlns:a16="http://schemas.microsoft.com/office/drawing/2014/main" id="{C077BED0-5C4E-4BE2-99C1-6AC5BA692A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8" r="1" b="16115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7611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glass of wine on a table&#10;&#10;Description automatically generated">
            <a:extLst>
              <a:ext uri="{FF2B5EF4-FFF2-40B4-BE49-F238E27FC236}">
                <a16:creationId xmlns:a16="http://schemas.microsoft.com/office/drawing/2014/main" id="{7A237F78-C064-479E-AB35-F11DC28862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8222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7115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4"/>
              </a:gs>
              <a:gs pos="25000">
                <a:schemeClr val="accent4"/>
              </a:gs>
              <a:gs pos="94000">
                <a:schemeClr val="accent2"/>
              </a:gs>
              <a:gs pos="100000">
                <a:schemeClr val="accent2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2E7E98-31B6-48CF-B4AD-6B823729F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882" y="4267832"/>
            <a:ext cx="4805996" cy="140144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4"/>
                </a:gs>
                <a:gs pos="23000">
                  <a:schemeClr val="accent4"/>
                </a:gs>
                <a:gs pos="83000">
                  <a:schemeClr val="accent2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Content Placeholder 6" descr="A glass of orange juice next to a cup of beer&#10;&#10;Description automatically generated">
            <a:extLst>
              <a:ext uri="{FF2B5EF4-FFF2-40B4-BE49-F238E27FC236}">
                <a16:creationId xmlns:a16="http://schemas.microsoft.com/office/drawing/2014/main" id="{D7F17100-2859-4A7D-BDAA-77B5C13FF4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4" r="-2" b="11528"/>
          <a:stretch/>
        </p:blipFill>
        <p:spPr>
          <a:xfrm>
            <a:off x="1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41044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9F6F4-C430-46DB-948F-21A61B0A4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A2EC8-E190-42AB-A0D4-65C20A36C1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7" name="Picture 6" descr="A picture containing table, food, holding, green&#10;&#10;Description automatically generated">
            <a:extLst>
              <a:ext uri="{FF2B5EF4-FFF2-40B4-BE49-F238E27FC236}">
                <a16:creationId xmlns:a16="http://schemas.microsoft.com/office/drawing/2014/main" id="{B13FE98D-FBED-44EC-9AA3-F746937DC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785" y="-28189"/>
            <a:ext cx="6134582" cy="737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51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Content Placeholder 6" descr="A glass of wine on a table&#10;&#10;Description automatically generated">
            <a:extLst>
              <a:ext uri="{FF2B5EF4-FFF2-40B4-BE49-F238E27FC236}">
                <a16:creationId xmlns:a16="http://schemas.microsoft.com/office/drawing/2014/main" id="{43646493-8650-4954-A7A8-92AD83952B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8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7916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 descr="A glass of orange juice&#10;&#10;Description automatically generated">
            <a:extLst>
              <a:ext uri="{FF2B5EF4-FFF2-40B4-BE49-F238E27FC236}">
                <a16:creationId xmlns:a16="http://schemas.microsoft.com/office/drawing/2014/main" id="{61446C29-60AB-4733-9EFA-28384D7F1B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6" b="41686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2169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56BE1-CFA7-4B4B-AD4A-1FE896C76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6DDD6-D9D5-4BC8-A7CC-8E219A37B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21" name="Picture 20" descr="A glass of wine&#10;&#10;Description automatically generated">
            <a:extLst>
              <a:ext uri="{FF2B5EF4-FFF2-40B4-BE49-F238E27FC236}">
                <a16:creationId xmlns:a16="http://schemas.microsoft.com/office/drawing/2014/main" id="{802A7A5C-89E6-4830-A1C2-EE6892F2AC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862" y="365125"/>
            <a:ext cx="5800900" cy="697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6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56BE1-CFA7-4B4B-AD4A-1FE896C76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6DDD6-D9D5-4BC8-A7CC-8E219A37B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4" name="Picture 3" descr="A picture containing cup, indoor, vessel, table&#10;&#10;Description automatically generated">
            <a:extLst>
              <a:ext uri="{FF2B5EF4-FFF2-40B4-BE49-F238E27FC236}">
                <a16:creationId xmlns:a16="http://schemas.microsoft.com/office/drawing/2014/main" id="{86D9FEFB-FA82-4B4D-BA3E-983138C576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155" y="-134970"/>
            <a:ext cx="5900131" cy="709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35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8" name="Freeform: Shape 27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Content Placeholder 20" descr="A close up of a glass cup on a table&#10;&#10;Description automatically generated">
            <a:extLst>
              <a:ext uri="{FF2B5EF4-FFF2-40B4-BE49-F238E27FC236}">
                <a16:creationId xmlns:a16="http://schemas.microsoft.com/office/drawing/2014/main" id="{986FF9A0-FD19-4115-8D4A-68780B9BE2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8" r="1" b="20548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0079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9E6EFEE-6516-482C-B143-F97F9BF89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F0D2C0-CD0C-470C-8851-D8B2CC417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2748766" y="3248002"/>
            <a:ext cx="5688917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 descr="A glass of water&#10;&#10;Description automatically generated">
            <a:extLst>
              <a:ext uri="{FF2B5EF4-FFF2-40B4-BE49-F238E27FC236}">
                <a16:creationId xmlns:a16="http://schemas.microsoft.com/office/drawing/2014/main" id="{171118C1-59F8-4F5D-B217-A40B31C62C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6" r="1" b="9209"/>
          <a:stretch/>
        </p:blipFill>
        <p:spPr>
          <a:xfrm>
            <a:off x="583656" y="499236"/>
            <a:ext cx="11024687" cy="568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06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8" name="Freeform: Shape 27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Content Placeholder 20" descr="A close up of a glass cup on a table&#10;&#10;Description automatically generated">
            <a:extLst>
              <a:ext uri="{FF2B5EF4-FFF2-40B4-BE49-F238E27FC236}">
                <a16:creationId xmlns:a16="http://schemas.microsoft.com/office/drawing/2014/main" id="{986FF9A0-FD19-4115-8D4A-68780B9BE2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8" r="1" b="20548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9221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4" descr="A glass of beer on a table&#10;&#10;Description automatically generated">
            <a:extLst>
              <a:ext uri="{FF2B5EF4-FFF2-40B4-BE49-F238E27FC236}">
                <a16:creationId xmlns:a16="http://schemas.microsoft.com/office/drawing/2014/main" id="{D718B621-D726-4913-9CB2-46984C6121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6" r="1" b="6227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135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table, cup, indoor, food&#10;&#10;Description automatically generated">
            <a:extLst>
              <a:ext uri="{FF2B5EF4-FFF2-40B4-BE49-F238E27FC236}">
                <a16:creationId xmlns:a16="http://schemas.microsoft.com/office/drawing/2014/main" id="{C077BED0-5C4E-4BE2-99C1-6AC5BA692A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8" r="1" b="16115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6289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glass of wine on a table&#10;&#10;Description automatically generated">
            <a:extLst>
              <a:ext uri="{FF2B5EF4-FFF2-40B4-BE49-F238E27FC236}">
                <a16:creationId xmlns:a16="http://schemas.microsoft.com/office/drawing/2014/main" id="{7A237F78-C064-479E-AB35-F11DC28862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8222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1045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4"/>
              </a:gs>
              <a:gs pos="25000">
                <a:schemeClr val="accent4"/>
              </a:gs>
              <a:gs pos="94000">
                <a:schemeClr val="accent2"/>
              </a:gs>
              <a:gs pos="100000">
                <a:schemeClr val="accent2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2E7E98-31B6-48CF-B4AD-6B823729F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882" y="4267832"/>
            <a:ext cx="4805996" cy="140144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4"/>
                </a:gs>
                <a:gs pos="23000">
                  <a:schemeClr val="accent4"/>
                </a:gs>
                <a:gs pos="83000">
                  <a:schemeClr val="accent2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Content Placeholder 6" descr="A glass of orange juice next to a cup of beer&#10;&#10;Description automatically generated">
            <a:extLst>
              <a:ext uri="{FF2B5EF4-FFF2-40B4-BE49-F238E27FC236}">
                <a16:creationId xmlns:a16="http://schemas.microsoft.com/office/drawing/2014/main" id="{D7F17100-2859-4A7D-BDAA-77B5C13FF4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4" r="-2" b="11528"/>
          <a:stretch/>
        </p:blipFill>
        <p:spPr>
          <a:xfrm>
            <a:off x="1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52950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9F6F4-C430-46DB-948F-21A61B0A4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A2EC8-E190-42AB-A0D4-65C20A36C1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7" name="Picture 6" descr="A picture containing table, food, holding, green&#10;&#10;Description automatically generated">
            <a:extLst>
              <a:ext uri="{FF2B5EF4-FFF2-40B4-BE49-F238E27FC236}">
                <a16:creationId xmlns:a16="http://schemas.microsoft.com/office/drawing/2014/main" id="{B13FE98D-FBED-44EC-9AA3-F746937DC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785" y="-28189"/>
            <a:ext cx="6134582" cy="737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81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Content Placeholder 6" descr="A glass of wine on a table&#10;&#10;Description automatically generated">
            <a:extLst>
              <a:ext uri="{FF2B5EF4-FFF2-40B4-BE49-F238E27FC236}">
                <a16:creationId xmlns:a16="http://schemas.microsoft.com/office/drawing/2014/main" id="{43646493-8650-4954-A7A8-92AD83952B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8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6600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 descr="A glass of orange juice&#10;&#10;Description automatically generated">
            <a:extLst>
              <a:ext uri="{FF2B5EF4-FFF2-40B4-BE49-F238E27FC236}">
                <a16:creationId xmlns:a16="http://schemas.microsoft.com/office/drawing/2014/main" id="{61446C29-60AB-4733-9EFA-28384D7F1B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6" b="41686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595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56BE1-CFA7-4B4B-AD4A-1FE896C76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6DDD6-D9D5-4BC8-A7CC-8E219A37B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21" name="Picture 20" descr="A glass of wine&#10;&#10;Description automatically generated">
            <a:extLst>
              <a:ext uri="{FF2B5EF4-FFF2-40B4-BE49-F238E27FC236}">
                <a16:creationId xmlns:a16="http://schemas.microsoft.com/office/drawing/2014/main" id="{802A7A5C-89E6-4830-A1C2-EE6892F2AC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862" y="365125"/>
            <a:ext cx="5800900" cy="697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53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4" descr="A glass of beer on a table&#10;&#10;Description automatically generated">
            <a:extLst>
              <a:ext uri="{FF2B5EF4-FFF2-40B4-BE49-F238E27FC236}">
                <a16:creationId xmlns:a16="http://schemas.microsoft.com/office/drawing/2014/main" id="{D718B621-D726-4913-9CB2-46984C6121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6" r="1" b="6227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3240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56BE1-CFA7-4B4B-AD4A-1FE896C76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6DDD6-D9D5-4BC8-A7CC-8E219A37B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4" name="Picture 3" descr="A picture containing cup, indoor, vessel, table&#10;&#10;Description automatically generated">
            <a:extLst>
              <a:ext uri="{FF2B5EF4-FFF2-40B4-BE49-F238E27FC236}">
                <a16:creationId xmlns:a16="http://schemas.microsoft.com/office/drawing/2014/main" id="{86D9FEFB-FA82-4B4D-BA3E-983138C576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155" y="-134970"/>
            <a:ext cx="5900131" cy="709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46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9E6EFEE-6516-482C-B143-F97F9BF89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F0D2C0-CD0C-470C-8851-D8B2CC417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2748766" y="3248002"/>
            <a:ext cx="5688917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 descr="A glass of water&#10;&#10;Description automatically generated">
            <a:extLst>
              <a:ext uri="{FF2B5EF4-FFF2-40B4-BE49-F238E27FC236}">
                <a16:creationId xmlns:a16="http://schemas.microsoft.com/office/drawing/2014/main" id="{171118C1-59F8-4F5D-B217-A40B31C62C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6" r="1" b="9209"/>
          <a:stretch/>
        </p:blipFill>
        <p:spPr>
          <a:xfrm>
            <a:off x="583656" y="499236"/>
            <a:ext cx="11024687" cy="568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86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8" name="Freeform: Shape 27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Content Placeholder 20" descr="A close up of a glass cup on a table&#10;&#10;Description automatically generated">
            <a:extLst>
              <a:ext uri="{FF2B5EF4-FFF2-40B4-BE49-F238E27FC236}">
                <a16:creationId xmlns:a16="http://schemas.microsoft.com/office/drawing/2014/main" id="{986FF9A0-FD19-4115-8D4A-68780B9BE2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8" r="1" b="20548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900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4" descr="A glass of beer on a table&#10;&#10;Description automatically generated">
            <a:extLst>
              <a:ext uri="{FF2B5EF4-FFF2-40B4-BE49-F238E27FC236}">
                <a16:creationId xmlns:a16="http://schemas.microsoft.com/office/drawing/2014/main" id="{D718B621-D726-4913-9CB2-46984C6121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6" r="1" b="6227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5806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table, cup, indoor, food&#10;&#10;Description automatically generated">
            <a:extLst>
              <a:ext uri="{FF2B5EF4-FFF2-40B4-BE49-F238E27FC236}">
                <a16:creationId xmlns:a16="http://schemas.microsoft.com/office/drawing/2014/main" id="{C077BED0-5C4E-4BE2-99C1-6AC5BA692A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8" r="1" b="16115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4117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glass of wine on a table&#10;&#10;Description automatically generated">
            <a:extLst>
              <a:ext uri="{FF2B5EF4-FFF2-40B4-BE49-F238E27FC236}">
                <a16:creationId xmlns:a16="http://schemas.microsoft.com/office/drawing/2014/main" id="{7A237F78-C064-479E-AB35-F11DC28862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8222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2539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4"/>
              </a:gs>
              <a:gs pos="25000">
                <a:schemeClr val="accent4"/>
              </a:gs>
              <a:gs pos="94000">
                <a:schemeClr val="accent2"/>
              </a:gs>
              <a:gs pos="100000">
                <a:schemeClr val="accent2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2E7E98-31B6-48CF-B4AD-6B823729F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882" y="4267832"/>
            <a:ext cx="4805996" cy="140144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4"/>
                </a:gs>
                <a:gs pos="23000">
                  <a:schemeClr val="accent4"/>
                </a:gs>
                <a:gs pos="83000">
                  <a:schemeClr val="accent2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Content Placeholder 6" descr="A glass of orange juice next to a cup of beer&#10;&#10;Description automatically generated">
            <a:extLst>
              <a:ext uri="{FF2B5EF4-FFF2-40B4-BE49-F238E27FC236}">
                <a16:creationId xmlns:a16="http://schemas.microsoft.com/office/drawing/2014/main" id="{D7F17100-2859-4A7D-BDAA-77B5C13FF4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4" r="-2" b="11528"/>
          <a:stretch/>
        </p:blipFill>
        <p:spPr>
          <a:xfrm>
            <a:off x="1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80543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9F6F4-C430-46DB-948F-21A61B0A4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A2EC8-E190-42AB-A0D4-65C20A36C1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7" name="Picture 6" descr="A picture containing table, food, holding, green&#10;&#10;Description automatically generated">
            <a:extLst>
              <a:ext uri="{FF2B5EF4-FFF2-40B4-BE49-F238E27FC236}">
                <a16:creationId xmlns:a16="http://schemas.microsoft.com/office/drawing/2014/main" id="{B13FE98D-FBED-44EC-9AA3-F746937DC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785" y="-28189"/>
            <a:ext cx="6134582" cy="737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69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Content Placeholder 6" descr="A glass of wine on a table&#10;&#10;Description automatically generated">
            <a:extLst>
              <a:ext uri="{FF2B5EF4-FFF2-40B4-BE49-F238E27FC236}">
                <a16:creationId xmlns:a16="http://schemas.microsoft.com/office/drawing/2014/main" id="{43646493-8650-4954-A7A8-92AD83952B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8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7056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 descr="A glass of orange juice&#10;&#10;Description automatically generated">
            <a:extLst>
              <a:ext uri="{FF2B5EF4-FFF2-40B4-BE49-F238E27FC236}">
                <a16:creationId xmlns:a16="http://schemas.microsoft.com/office/drawing/2014/main" id="{61446C29-60AB-4733-9EFA-28384D7F1B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6" b="41686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3505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table, cup, indoor, food&#10;&#10;Description automatically generated">
            <a:extLst>
              <a:ext uri="{FF2B5EF4-FFF2-40B4-BE49-F238E27FC236}">
                <a16:creationId xmlns:a16="http://schemas.microsoft.com/office/drawing/2014/main" id="{C077BED0-5C4E-4BE2-99C1-6AC5BA692A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8" r="1" b="16115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6157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56BE1-CFA7-4B4B-AD4A-1FE896C76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6DDD6-D9D5-4BC8-A7CC-8E219A37B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21" name="Picture 20" descr="A glass of wine&#10;&#10;Description automatically generated">
            <a:extLst>
              <a:ext uri="{FF2B5EF4-FFF2-40B4-BE49-F238E27FC236}">
                <a16:creationId xmlns:a16="http://schemas.microsoft.com/office/drawing/2014/main" id="{802A7A5C-89E6-4830-A1C2-EE6892F2AC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862" y="365125"/>
            <a:ext cx="5800900" cy="697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56BE1-CFA7-4B4B-AD4A-1FE896C76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6DDD6-D9D5-4BC8-A7CC-8E219A37B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4" name="Picture 3" descr="A picture containing cup, indoor, vessel, table&#10;&#10;Description automatically generated">
            <a:extLst>
              <a:ext uri="{FF2B5EF4-FFF2-40B4-BE49-F238E27FC236}">
                <a16:creationId xmlns:a16="http://schemas.microsoft.com/office/drawing/2014/main" id="{86D9FEFB-FA82-4B4D-BA3E-983138C576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155" y="-134970"/>
            <a:ext cx="5900131" cy="709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89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9E6EFEE-6516-482C-B143-F97F9BF89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F0D2C0-CD0C-470C-8851-D8B2CC417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2748766" y="3248002"/>
            <a:ext cx="5688917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 descr="A glass of water&#10;&#10;Description automatically generated">
            <a:extLst>
              <a:ext uri="{FF2B5EF4-FFF2-40B4-BE49-F238E27FC236}">
                <a16:creationId xmlns:a16="http://schemas.microsoft.com/office/drawing/2014/main" id="{171118C1-59F8-4F5D-B217-A40B31C62C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6" r="1" b="9209"/>
          <a:stretch/>
        </p:blipFill>
        <p:spPr>
          <a:xfrm>
            <a:off x="583656" y="499236"/>
            <a:ext cx="11024687" cy="568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3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8" name="Freeform: Shape 27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Content Placeholder 20" descr="A close up of a glass cup on a table&#10;&#10;Description automatically generated">
            <a:extLst>
              <a:ext uri="{FF2B5EF4-FFF2-40B4-BE49-F238E27FC236}">
                <a16:creationId xmlns:a16="http://schemas.microsoft.com/office/drawing/2014/main" id="{986FF9A0-FD19-4115-8D4A-68780B9BE2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8" r="1" b="20548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9057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4" descr="A glass of beer on a table&#10;&#10;Description automatically generated">
            <a:extLst>
              <a:ext uri="{FF2B5EF4-FFF2-40B4-BE49-F238E27FC236}">
                <a16:creationId xmlns:a16="http://schemas.microsoft.com/office/drawing/2014/main" id="{D718B621-D726-4913-9CB2-46984C6121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6" r="1" b="6227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0876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table, cup, indoor, food&#10;&#10;Description automatically generated">
            <a:extLst>
              <a:ext uri="{FF2B5EF4-FFF2-40B4-BE49-F238E27FC236}">
                <a16:creationId xmlns:a16="http://schemas.microsoft.com/office/drawing/2014/main" id="{C077BED0-5C4E-4BE2-99C1-6AC5BA692A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8" r="1" b="16115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1050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glass of wine on a table&#10;&#10;Description automatically generated">
            <a:extLst>
              <a:ext uri="{FF2B5EF4-FFF2-40B4-BE49-F238E27FC236}">
                <a16:creationId xmlns:a16="http://schemas.microsoft.com/office/drawing/2014/main" id="{7A237F78-C064-479E-AB35-F11DC28862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8222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7915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4"/>
              </a:gs>
              <a:gs pos="25000">
                <a:schemeClr val="accent4"/>
              </a:gs>
              <a:gs pos="94000">
                <a:schemeClr val="accent2"/>
              </a:gs>
              <a:gs pos="100000">
                <a:schemeClr val="accent2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2E7E98-31B6-48CF-B4AD-6B823729F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882" y="4267832"/>
            <a:ext cx="4805996" cy="140144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4"/>
                </a:gs>
                <a:gs pos="23000">
                  <a:schemeClr val="accent4"/>
                </a:gs>
                <a:gs pos="83000">
                  <a:schemeClr val="accent2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Content Placeholder 6" descr="A glass of orange juice next to a cup of beer&#10;&#10;Description automatically generated">
            <a:extLst>
              <a:ext uri="{FF2B5EF4-FFF2-40B4-BE49-F238E27FC236}">
                <a16:creationId xmlns:a16="http://schemas.microsoft.com/office/drawing/2014/main" id="{D7F17100-2859-4A7D-BDAA-77B5C13FF4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4" r="-2" b="11528"/>
          <a:stretch/>
        </p:blipFill>
        <p:spPr>
          <a:xfrm>
            <a:off x="1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86396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9F6F4-C430-46DB-948F-21A61B0A4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A2EC8-E190-42AB-A0D4-65C20A36C1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7" name="Picture 6" descr="A picture containing table, food, holding, green&#10;&#10;Description automatically generated">
            <a:extLst>
              <a:ext uri="{FF2B5EF4-FFF2-40B4-BE49-F238E27FC236}">
                <a16:creationId xmlns:a16="http://schemas.microsoft.com/office/drawing/2014/main" id="{B13FE98D-FBED-44EC-9AA3-F746937DC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785" y="-28189"/>
            <a:ext cx="6134582" cy="737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74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Content Placeholder 6" descr="A glass of wine on a table&#10;&#10;Description automatically generated">
            <a:extLst>
              <a:ext uri="{FF2B5EF4-FFF2-40B4-BE49-F238E27FC236}">
                <a16:creationId xmlns:a16="http://schemas.microsoft.com/office/drawing/2014/main" id="{43646493-8650-4954-A7A8-92AD83952B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8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0064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587B5-8E2E-4411-80D1-79DAFCCC327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914400"/>
            <a:ext cx="3657600" cy="288766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CARIBBEAN CRUSH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308048-3EAE-45AC-BC37-E5F688CF06F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4170363"/>
            <a:ext cx="3657600" cy="152558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000" b="1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Caribbean Crush cocktail by Malibu">
            <a:hlinkClick r:id="" action="ppaction://media"/>
            <a:extLst>
              <a:ext uri="{FF2B5EF4-FFF2-40B4-BE49-F238E27FC236}">
                <a16:creationId xmlns:a16="http://schemas.microsoft.com/office/drawing/2014/main" id="{A8A60416-CD9E-4CE2-BDFA-0C3AF122B9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34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wipe dir="r"/>
      </p:transition>
    </mc:Choice>
    <mc:Fallback xmlns="">
      <p:transition spd="slow" advClick="0" advTm="2000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glass of wine on a table&#10;&#10;Description automatically generated">
            <a:extLst>
              <a:ext uri="{FF2B5EF4-FFF2-40B4-BE49-F238E27FC236}">
                <a16:creationId xmlns:a16="http://schemas.microsoft.com/office/drawing/2014/main" id="{7A237F78-C064-479E-AB35-F11DC28862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8222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5192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 descr="A glass of orange juice&#10;&#10;Description automatically generated">
            <a:extLst>
              <a:ext uri="{FF2B5EF4-FFF2-40B4-BE49-F238E27FC236}">
                <a16:creationId xmlns:a16="http://schemas.microsoft.com/office/drawing/2014/main" id="{61446C29-60AB-4733-9EFA-28384D7F1B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6" b="41686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7625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56BE1-CFA7-4B4B-AD4A-1FE896C76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6DDD6-D9D5-4BC8-A7CC-8E219A37B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21" name="Picture 20" descr="A glass of wine&#10;&#10;Description automatically generated">
            <a:extLst>
              <a:ext uri="{FF2B5EF4-FFF2-40B4-BE49-F238E27FC236}">
                <a16:creationId xmlns:a16="http://schemas.microsoft.com/office/drawing/2014/main" id="{802A7A5C-89E6-4830-A1C2-EE6892F2AC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862" y="365125"/>
            <a:ext cx="5800900" cy="697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1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56BE1-CFA7-4B4B-AD4A-1FE896C76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6DDD6-D9D5-4BC8-A7CC-8E219A37B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4" name="Picture 3" descr="A picture containing cup, indoor, vessel, table&#10;&#10;Description automatically generated">
            <a:extLst>
              <a:ext uri="{FF2B5EF4-FFF2-40B4-BE49-F238E27FC236}">
                <a16:creationId xmlns:a16="http://schemas.microsoft.com/office/drawing/2014/main" id="{86D9FEFB-FA82-4B4D-BA3E-983138C576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155" y="-134970"/>
            <a:ext cx="5900131" cy="709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57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9E6EFEE-6516-482C-B143-F97F9BF89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F0D2C0-CD0C-470C-8851-D8B2CC417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2748766" y="3248002"/>
            <a:ext cx="5688917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 descr="A glass of water&#10;&#10;Description automatically generated">
            <a:extLst>
              <a:ext uri="{FF2B5EF4-FFF2-40B4-BE49-F238E27FC236}">
                <a16:creationId xmlns:a16="http://schemas.microsoft.com/office/drawing/2014/main" id="{171118C1-59F8-4F5D-B217-A40B31C62C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6" r="1" b="9209"/>
          <a:stretch/>
        </p:blipFill>
        <p:spPr>
          <a:xfrm>
            <a:off x="583656" y="499236"/>
            <a:ext cx="11024687" cy="568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94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8" name="Freeform: Shape 27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Content Placeholder 20" descr="A close up of a glass cup on a table&#10;&#10;Description automatically generated">
            <a:extLst>
              <a:ext uri="{FF2B5EF4-FFF2-40B4-BE49-F238E27FC236}">
                <a16:creationId xmlns:a16="http://schemas.microsoft.com/office/drawing/2014/main" id="{986FF9A0-FD19-4115-8D4A-68780B9BE2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8" r="1" b="20548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6317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4" descr="A glass of beer on a table&#10;&#10;Description automatically generated">
            <a:extLst>
              <a:ext uri="{FF2B5EF4-FFF2-40B4-BE49-F238E27FC236}">
                <a16:creationId xmlns:a16="http://schemas.microsoft.com/office/drawing/2014/main" id="{D718B621-D726-4913-9CB2-46984C6121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6" r="1" b="6227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2711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table, cup, indoor, food&#10;&#10;Description automatically generated">
            <a:extLst>
              <a:ext uri="{FF2B5EF4-FFF2-40B4-BE49-F238E27FC236}">
                <a16:creationId xmlns:a16="http://schemas.microsoft.com/office/drawing/2014/main" id="{C077BED0-5C4E-4BE2-99C1-6AC5BA692A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8" r="1" b="16115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3928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glass of wine on a table&#10;&#10;Description automatically generated">
            <a:extLst>
              <a:ext uri="{FF2B5EF4-FFF2-40B4-BE49-F238E27FC236}">
                <a16:creationId xmlns:a16="http://schemas.microsoft.com/office/drawing/2014/main" id="{7A237F78-C064-479E-AB35-F11DC28862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8222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0554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4"/>
              </a:gs>
              <a:gs pos="25000">
                <a:schemeClr val="accent4"/>
              </a:gs>
              <a:gs pos="94000">
                <a:schemeClr val="accent2"/>
              </a:gs>
              <a:gs pos="100000">
                <a:schemeClr val="accent2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2E7E98-31B6-48CF-B4AD-6B823729F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882" y="4267832"/>
            <a:ext cx="4805996" cy="140144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4"/>
                </a:gs>
                <a:gs pos="23000">
                  <a:schemeClr val="accent4"/>
                </a:gs>
                <a:gs pos="83000">
                  <a:schemeClr val="accent2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Content Placeholder 6" descr="A glass of orange juice next to a cup of beer&#10;&#10;Description automatically generated">
            <a:extLst>
              <a:ext uri="{FF2B5EF4-FFF2-40B4-BE49-F238E27FC236}">
                <a16:creationId xmlns:a16="http://schemas.microsoft.com/office/drawing/2014/main" id="{D7F17100-2859-4A7D-BDAA-77B5C13FF4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4" r="-2" b="11528"/>
          <a:stretch/>
        </p:blipFill>
        <p:spPr>
          <a:xfrm>
            <a:off x="1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96173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9F6F4-C430-46DB-948F-21A61B0A4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A2EC8-E190-42AB-A0D4-65C20A36C1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7" name="Picture 6" descr="A picture containing table, food, holding, green&#10;&#10;Description automatically generated">
            <a:extLst>
              <a:ext uri="{FF2B5EF4-FFF2-40B4-BE49-F238E27FC236}">
                <a16:creationId xmlns:a16="http://schemas.microsoft.com/office/drawing/2014/main" id="{B13FE98D-FBED-44EC-9AA3-F746937DC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785" y="-28189"/>
            <a:ext cx="6134582" cy="737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50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4"/>
              </a:gs>
              <a:gs pos="25000">
                <a:schemeClr val="accent4"/>
              </a:gs>
              <a:gs pos="94000">
                <a:schemeClr val="accent2"/>
              </a:gs>
              <a:gs pos="100000">
                <a:schemeClr val="accent2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2E7E98-31B6-48CF-B4AD-6B823729F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882" y="4267832"/>
            <a:ext cx="4805996" cy="140144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4"/>
                </a:gs>
                <a:gs pos="23000">
                  <a:schemeClr val="accent4"/>
                </a:gs>
                <a:gs pos="83000">
                  <a:schemeClr val="accent2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Content Placeholder 6" descr="A glass of orange juice next to a cup of beer&#10;&#10;Description automatically generated">
            <a:extLst>
              <a:ext uri="{FF2B5EF4-FFF2-40B4-BE49-F238E27FC236}">
                <a16:creationId xmlns:a16="http://schemas.microsoft.com/office/drawing/2014/main" id="{D7F17100-2859-4A7D-BDAA-77B5C13FF4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4" r="-2" b="11528"/>
          <a:stretch/>
        </p:blipFill>
        <p:spPr>
          <a:xfrm>
            <a:off x="1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57350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Content Placeholder 6" descr="A glass of wine on a table&#10;&#10;Description automatically generated">
            <a:extLst>
              <a:ext uri="{FF2B5EF4-FFF2-40B4-BE49-F238E27FC236}">
                <a16:creationId xmlns:a16="http://schemas.microsoft.com/office/drawing/2014/main" id="{43646493-8650-4954-A7A8-92AD83952B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8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448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 descr="A glass of orange juice&#10;&#10;Description automatically generated">
            <a:extLst>
              <a:ext uri="{FF2B5EF4-FFF2-40B4-BE49-F238E27FC236}">
                <a16:creationId xmlns:a16="http://schemas.microsoft.com/office/drawing/2014/main" id="{61446C29-60AB-4733-9EFA-28384D7F1B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6" b="41686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8728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56BE1-CFA7-4B4B-AD4A-1FE896C76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6DDD6-D9D5-4BC8-A7CC-8E219A37B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21" name="Picture 20" descr="A glass of wine&#10;&#10;Description automatically generated">
            <a:extLst>
              <a:ext uri="{FF2B5EF4-FFF2-40B4-BE49-F238E27FC236}">
                <a16:creationId xmlns:a16="http://schemas.microsoft.com/office/drawing/2014/main" id="{802A7A5C-89E6-4830-A1C2-EE6892F2AC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862" y="365125"/>
            <a:ext cx="5800900" cy="697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04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56BE1-CFA7-4B4B-AD4A-1FE896C76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6DDD6-D9D5-4BC8-A7CC-8E219A37B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4" name="Picture 3" descr="A picture containing cup, indoor, vessel, table&#10;&#10;Description automatically generated">
            <a:extLst>
              <a:ext uri="{FF2B5EF4-FFF2-40B4-BE49-F238E27FC236}">
                <a16:creationId xmlns:a16="http://schemas.microsoft.com/office/drawing/2014/main" id="{86D9FEFB-FA82-4B4D-BA3E-983138C576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155" y="-134970"/>
            <a:ext cx="5900131" cy="709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39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9E6EFEE-6516-482C-B143-F97F9BF89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F0D2C0-CD0C-470C-8851-D8B2CC417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2748766" y="3248002"/>
            <a:ext cx="5688917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 descr="A glass of water&#10;&#10;Description automatically generated">
            <a:extLst>
              <a:ext uri="{FF2B5EF4-FFF2-40B4-BE49-F238E27FC236}">
                <a16:creationId xmlns:a16="http://schemas.microsoft.com/office/drawing/2014/main" id="{171118C1-59F8-4F5D-B217-A40B31C62C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6" r="1" b="9209"/>
          <a:stretch/>
        </p:blipFill>
        <p:spPr>
          <a:xfrm>
            <a:off x="583656" y="499236"/>
            <a:ext cx="11024687" cy="568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75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8" name="Freeform: Shape 27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Content Placeholder 20" descr="A close up of a glass cup on a table&#10;&#10;Description automatically generated">
            <a:extLst>
              <a:ext uri="{FF2B5EF4-FFF2-40B4-BE49-F238E27FC236}">
                <a16:creationId xmlns:a16="http://schemas.microsoft.com/office/drawing/2014/main" id="{986FF9A0-FD19-4115-8D4A-68780B9BE2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8" r="1" b="20548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9190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4" descr="A glass of beer on a table&#10;&#10;Description automatically generated">
            <a:extLst>
              <a:ext uri="{FF2B5EF4-FFF2-40B4-BE49-F238E27FC236}">
                <a16:creationId xmlns:a16="http://schemas.microsoft.com/office/drawing/2014/main" id="{D718B621-D726-4913-9CB2-46984C6121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6" r="1" b="6227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7817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table, cup, indoor, food&#10;&#10;Description automatically generated">
            <a:extLst>
              <a:ext uri="{FF2B5EF4-FFF2-40B4-BE49-F238E27FC236}">
                <a16:creationId xmlns:a16="http://schemas.microsoft.com/office/drawing/2014/main" id="{C077BED0-5C4E-4BE2-99C1-6AC5BA692A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8" r="1" b="16115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3635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glass of wine on a table&#10;&#10;Description automatically generated">
            <a:extLst>
              <a:ext uri="{FF2B5EF4-FFF2-40B4-BE49-F238E27FC236}">
                <a16:creationId xmlns:a16="http://schemas.microsoft.com/office/drawing/2014/main" id="{7A237F78-C064-479E-AB35-F11DC28862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8222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5726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4"/>
              </a:gs>
              <a:gs pos="25000">
                <a:schemeClr val="accent4"/>
              </a:gs>
              <a:gs pos="94000">
                <a:schemeClr val="accent2"/>
              </a:gs>
              <a:gs pos="100000">
                <a:schemeClr val="accent2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2E7E98-31B6-48CF-B4AD-6B823729F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882" y="4267832"/>
            <a:ext cx="4805996" cy="140144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4"/>
                </a:gs>
                <a:gs pos="23000">
                  <a:schemeClr val="accent4"/>
                </a:gs>
                <a:gs pos="83000">
                  <a:schemeClr val="accent2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Content Placeholder 6" descr="A glass of orange juice next to a cup of beer&#10;&#10;Description automatically generated">
            <a:extLst>
              <a:ext uri="{FF2B5EF4-FFF2-40B4-BE49-F238E27FC236}">
                <a16:creationId xmlns:a16="http://schemas.microsoft.com/office/drawing/2014/main" id="{D7F17100-2859-4A7D-BDAA-77B5C13FF4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4" r="-2" b="11528"/>
          <a:stretch/>
        </p:blipFill>
        <p:spPr>
          <a:xfrm>
            <a:off x="1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40851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9F6F4-C430-46DB-948F-21A61B0A4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A2EC8-E190-42AB-A0D4-65C20A36C1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7" name="Picture 6" descr="A picture containing table, food, holding, green&#10;&#10;Description automatically generated">
            <a:extLst>
              <a:ext uri="{FF2B5EF4-FFF2-40B4-BE49-F238E27FC236}">
                <a16:creationId xmlns:a16="http://schemas.microsoft.com/office/drawing/2014/main" id="{B13FE98D-FBED-44EC-9AA3-F746937DC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785" y="-28189"/>
            <a:ext cx="6134582" cy="737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56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9F6F4-C430-46DB-948F-21A61B0A4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A2EC8-E190-42AB-A0D4-65C20A36C1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7" name="Picture 6" descr="A picture containing table, food, holding, green&#10;&#10;Description automatically generated">
            <a:extLst>
              <a:ext uri="{FF2B5EF4-FFF2-40B4-BE49-F238E27FC236}">
                <a16:creationId xmlns:a16="http://schemas.microsoft.com/office/drawing/2014/main" id="{B13FE98D-FBED-44EC-9AA3-F746937DC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785" y="-28189"/>
            <a:ext cx="6134582" cy="737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66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Content Placeholder 6" descr="A glass of wine on a table&#10;&#10;Description automatically generated">
            <a:extLst>
              <a:ext uri="{FF2B5EF4-FFF2-40B4-BE49-F238E27FC236}">
                <a16:creationId xmlns:a16="http://schemas.microsoft.com/office/drawing/2014/main" id="{43646493-8650-4954-A7A8-92AD83952B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8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117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 descr="A glass of orange juice&#10;&#10;Description automatically generated">
            <a:extLst>
              <a:ext uri="{FF2B5EF4-FFF2-40B4-BE49-F238E27FC236}">
                <a16:creationId xmlns:a16="http://schemas.microsoft.com/office/drawing/2014/main" id="{61446C29-60AB-4733-9EFA-28384D7F1B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6" b="41686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1468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56BE1-CFA7-4B4B-AD4A-1FE896C76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6DDD6-D9D5-4BC8-A7CC-8E219A37B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21" name="Picture 20" descr="A glass of wine&#10;&#10;Description automatically generated">
            <a:extLst>
              <a:ext uri="{FF2B5EF4-FFF2-40B4-BE49-F238E27FC236}">
                <a16:creationId xmlns:a16="http://schemas.microsoft.com/office/drawing/2014/main" id="{802A7A5C-89E6-4830-A1C2-EE6892F2AC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862" y="365125"/>
            <a:ext cx="5800900" cy="697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60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56BE1-CFA7-4B4B-AD4A-1FE896C76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6DDD6-D9D5-4BC8-A7CC-8E219A37B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4" name="Picture 3" descr="A picture containing cup, indoor, vessel, table&#10;&#10;Description automatically generated">
            <a:extLst>
              <a:ext uri="{FF2B5EF4-FFF2-40B4-BE49-F238E27FC236}">
                <a16:creationId xmlns:a16="http://schemas.microsoft.com/office/drawing/2014/main" id="{86D9FEFB-FA82-4B4D-BA3E-983138C576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155" y="-134970"/>
            <a:ext cx="5900131" cy="709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08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9E6EFEE-6516-482C-B143-F97F9BF89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F0D2C0-CD0C-470C-8851-D8B2CC417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2748766" y="3248002"/>
            <a:ext cx="5688917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 descr="A glass of water&#10;&#10;Description automatically generated">
            <a:extLst>
              <a:ext uri="{FF2B5EF4-FFF2-40B4-BE49-F238E27FC236}">
                <a16:creationId xmlns:a16="http://schemas.microsoft.com/office/drawing/2014/main" id="{171118C1-59F8-4F5D-B217-A40B31C62C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6" r="1" b="9209"/>
          <a:stretch/>
        </p:blipFill>
        <p:spPr>
          <a:xfrm>
            <a:off x="583656" y="499236"/>
            <a:ext cx="11024687" cy="568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01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8" name="Freeform: Shape 27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Content Placeholder 20" descr="A close up of a glass cup on a table&#10;&#10;Description automatically generated">
            <a:extLst>
              <a:ext uri="{FF2B5EF4-FFF2-40B4-BE49-F238E27FC236}">
                <a16:creationId xmlns:a16="http://schemas.microsoft.com/office/drawing/2014/main" id="{986FF9A0-FD19-4115-8D4A-68780B9BE2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8" r="1" b="20548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9432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4" descr="A glass of beer on a table&#10;&#10;Description automatically generated">
            <a:extLst>
              <a:ext uri="{FF2B5EF4-FFF2-40B4-BE49-F238E27FC236}">
                <a16:creationId xmlns:a16="http://schemas.microsoft.com/office/drawing/2014/main" id="{D718B621-D726-4913-9CB2-46984C6121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6" r="1" b="6227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8328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table, cup, indoor, food&#10;&#10;Description automatically generated">
            <a:extLst>
              <a:ext uri="{FF2B5EF4-FFF2-40B4-BE49-F238E27FC236}">
                <a16:creationId xmlns:a16="http://schemas.microsoft.com/office/drawing/2014/main" id="{C077BED0-5C4E-4BE2-99C1-6AC5BA692A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8" r="1" b="16115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23931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glass of wine on a table&#10;&#10;Description automatically generated">
            <a:extLst>
              <a:ext uri="{FF2B5EF4-FFF2-40B4-BE49-F238E27FC236}">
                <a16:creationId xmlns:a16="http://schemas.microsoft.com/office/drawing/2014/main" id="{7A237F78-C064-479E-AB35-F11DC28862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8222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9272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Content Placeholder 6" descr="A glass of wine on a table&#10;&#10;Description automatically generated">
            <a:extLst>
              <a:ext uri="{FF2B5EF4-FFF2-40B4-BE49-F238E27FC236}">
                <a16:creationId xmlns:a16="http://schemas.microsoft.com/office/drawing/2014/main" id="{43646493-8650-4954-A7A8-92AD83952B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8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7826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4"/>
              </a:gs>
              <a:gs pos="25000">
                <a:schemeClr val="accent4"/>
              </a:gs>
              <a:gs pos="94000">
                <a:schemeClr val="accent2"/>
              </a:gs>
              <a:gs pos="100000">
                <a:schemeClr val="accent2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2E7E98-31B6-48CF-B4AD-6B823729F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882" y="4267832"/>
            <a:ext cx="4805996" cy="140144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4"/>
                </a:gs>
                <a:gs pos="23000">
                  <a:schemeClr val="accent4"/>
                </a:gs>
                <a:gs pos="83000">
                  <a:schemeClr val="accent2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Content Placeholder 6" descr="A glass of orange juice next to a cup of beer&#10;&#10;Description automatically generated">
            <a:extLst>
              <a:ext uri="{FF2B5EF4-FFF2-40B4-BE49-F238E27FC236}">
                <a16:creationId xmlns:a16="http://schemas.microsoft.com/office/drawing/2014/main" id="{D7F17100-2859-4A7D-BDAA-77B5C13FF4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4" r="-2" b="11528"/>
          <a:stretch/>
        </p:blipFill>
        <p:spPr>
          <a:xfrm>
            <a:off x="1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53885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9F6F4-C430-46DB-948F-21A61B0A4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A2EC8-E190-42AB-A0D4-65C20A36C1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7" name="Picture 6" descr="A picture containing table, food, holding, green&#10;&#10;Description automatically generated">
            <a:extLst>
              <a:ext uri="{FF2B5EF4-FFF2-40B4-BE49-F238E27FC236}">
                <a16:creationId xmlns:a16="http://schemas.microsoft.com/office/drawing/2014/main" id="{B13FE98D-FBED-44EC-9AA3-F746937DC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785" y="-28189"/>
            <a:ext cx="6134582" cy="737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85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Content Placeholder 6" descr="A glass of wine on a table&#10;&#10;Description automatically generated">
            <a:extLst>
              <a:ext uri="{FF2B5EF4-FFF2-40B4-BE49-F238E27FC236}">
                <a16:creationId xmlns:a16="http://schemas.microsoft.com/office/drawing/2014/main" id="{43646493-8650-4954-A7A8-92AD83952B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8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54743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 descr="A glass of orange juice&#10;&#10;Description automatically generated">
            <a:extLst>
              <a:ext uri="{FF2B5EF4-FFF2-40B4-BE49-F238E27FC236}">
                <a16:creationId xmlns:a16="http://schemas.microsoft.com/office/drawing/2014/main" id="{61446C29-60AB-4733-9EFA-28384D7F1B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6" b="41686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8469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56BE1-CFA7-4B4B-AD4A-1FE896C76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6DDD6-D9D5-4BC8-A7CC-8E219A37B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21" name="Picture 20" descr="A glass of wine&#10;&#10;Description automatically generated">
            <a:extLst>
              <a:ext uri="{FF2B5EF4-FFF2-40B4-BE49-F238E27FC236}">
                <a16:creationId xmlns:a16="http://schemas.microsoft.com/office/drawing/2014/main" id="{802A7A5C-89E6-4830-A1C2-EE6892F2AC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862" y="365125"/>
            <a:ext cx="5800900" cy="697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15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56BE1-CFA7-4B4B-AD4A-1FE896C76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6DDD6-D9D5-4BC8-A7CC-8E219A37B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4" name="Picture 3" descr="A picture containing cup, indoor, vessel, table&#10;&#10;Description automatically generated">
            <a:extLst>
              <a:ext uri="{FF2B5EF4-FFF2-40B4-BE49-F238E27FC236}">
                <a16:creationId xmlns:a16="http://schemas.microsoft.com/office/drawing/2014/main" id="{86D9FEFB-FA82-4B4D-BA3E-983138C576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155" y="-134970"/>
            <a:ext cx="5900131" cy="709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87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9E6EFEE-6516-482C-B143-F97F9BF89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F0D2C0-CD0C-470C-8851-D8B2CC417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2748766" y="3248002"/>
            <a:ext cx="5688917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 descr="A glass of water&#10;&#10;Description automatically generated">
            <a:extLst>
              <a:ext uri="{FF2B5EF4-FFF2-40B4-BE49-F238E27FC236}">
                <a16:creationId xmlns:a16="http://schemas.microsoft.com/office/drawing/2014/main" id="{171118C1-59F8-4F5D-B217-A40B31C62C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6" r="1" b="9209"/>
          <a:stretch/>
        </p:blipFill>
        <p:spPr>
          <a:xfrm>
            <a:off x="583656" y="499236"/>
            <a:ext cx="11024687" cy="568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37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8" name="Freeform: Shape 27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Content Placeholder 20" descr="A close up of a glass cup on a table&#10;&#10;Description automatically generated">
            <a:extLst>
              <a:ext uri="{FF2B5EF4-FFF2-40B4-BE49-F238E27FC236}">
                <a16:creationId xmlns:a16="http://schemas.microsoft.com/office/drawing/2014/main" id="{986FF9A0-FD19-4115-8D4A-68780B9BE2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8" r="1" b="20548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757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4" descr="A glass of beer on a table&#10;&#10;Description automatically generated">
            <a:extLst>
              <a:ext uri="{FF2B5EF4-FFF2-40B4-BE49-F238E27FC236}">
                <a16:creationId xmlns:a16="http://schemas.microsoft.com/office/drawing/2014/main" id="{D718B621-D726-4913-9CB2-46984C6121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6" r="1" b="6227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5820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table, cup, indoor, food&#10;&#10;Description automatically generated">
            <a:extLst>
              <a:ext uri="{FF2B5EF4-FFF2-40B4-BE49-F238E27FC236}">
                <a16:creationId xmlns:a16="http://schemas.microsoft.com/office/drawing/2014/main" id="{C077BED0-5C4E-4BE2-99C1-6AC5BA692A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8" r="1" b="16115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4522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 descr="A glass of orange juice&#10;&#10;Description automatically generated">
            <a:extLst>
              <a:ext uri="{FF2B5EF4-FFF2-40B4-BE49-F238E27FC236}">
                <a16:creationId xmlns:a16="http://schemas.microsoft.com/office/drawing/2014/main" id="{61446C29-60AB-4733-9EFA-28384D7F1B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6" b="41686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0419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glass of wine on a table&#10;&#10;Description automatically generated">
            <a:extLst>
              <a:ext uri="{FF2B5EF4-FFF2-40B4-BE49-F238E27FC236}">
                <a16:creationId xmlns:a16="http://schemas.microsoft.com/office/drawing/2014/main" id="{7A237F78-C064-479E-AB35-F11DC28862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8222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1481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4"/>
              </a:gs>
              <a:gs pos="25000">
                <a:schemeClr val="accent4"/>
              </a:gs>
              <a:gs pos="94000">
                <a:schemeClr val="accent2"/>
              </a:gs>
              <a:gs pos="100000">
                <a:schemeClr val="accent2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2E7E98-31B6-48CF-B4AD-6B823729F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882" y="4267832"/>
            <a:ext cx="4805996" cy="140144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4"/>
                </a:gs>
                <a:gs pos="23000">
                  <a:schemeClr val="accent4"/>
                </a:gs>
                <a:gs pos="83000">
                  <a:schemeClr val="accent2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Content Placeholder 6" descr="A glass of orange juice next to a cup of beer&#10;&#10;Description automatically generated">
            <a:extLst>
              <a:ext uri="{FF2B5EF4-FFF2-40B4-BE49-F238E27FC236}">
                <a16:creationId xmlns:a16="http://schemas.microsoft.com/office/drawing/2014/main" id="{D7F17100-2859-4A7D-BDAA-77B5C13FF4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4" r="-2" b="11528"/>
          <a:stretch/>
        </p:blipFill>
        <p:spPr>
          <a:xfrm>
            <a:off x="1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83297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9F6F4-C430-46DB-948F-21A61B0A4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A2EC8-E190-42AB-A0D4-65C20A36C1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7" name="Picture 6" descr="A picture containing table, food, holding, green&#10;&#10;Description automatically generated">
            <a:extLst>
              <a:ext uri="{FF2B5EF4-FFF2-40B4-BE49-F238E27FC236}">
                <a16:creationId xmlns:a16="http://schemas.microsoft.com/office/drawing/2014/main" id="{B13FE98D-FBED-44EC-9AA3-F746937DC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785" y="-28189"/>
            <a:ext cx="6134582" cy="737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08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Content Placeholder 6" descr="A glass of wine on a table&#10;&#10;Description automatically generated">
            <a:extLst>
              <a:ext uri="{FF2B5EF4-FFF2-40B4-BE49-F238E27FC236}">
                <a16:creationId xmlns:a16="http://schemas.microsoft.com/office/drawing/2014/main" id="{43646493-8650-4954-A7A8-92AD83952B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8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5658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 descr="A glass of orange juice&#10;&#10;Description automatically generated">
            <a:extLst>
              <a:ext uri="{FF2B5EF4-FFF2-40B4-BE49-F238E27FC236}">
                <a16:creationId xmlns:a16="http://schemas.microsoft.com/office/drawing/2014/main" id="{61446C29-60AB-4733-9EFA-28384D7F1B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6" b="41686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8964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587B5-8E2E-4411-80D1-79DAFCCC327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914400"/>
            <a:ext cx="3657600" cy="288766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CARIBBEAN CRUSH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308048-3EAE-45AC-BC37-E5F688CF06F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4170363"/>
            <a:ext cx="3657600" cy="152558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000" b="1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Caribbean Crush cocktail by Malibu">
            <a:hlinkClick r:id="" action="ppaction://media"/>
            <a:extLst>
              <a:ext uri="{FF2B5EF4-FFF2-40B4-BE49-F238E27FC236}">
                <a16:creationId xmlns:a16="http://schemas.microsoft.com/office/drawing/2014/main" id="{A8A60416-CD9E-4CE2-BDFA-0C3AF122B9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3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wipe dir="r"/>
      </p:transition>
    </mc:Choice>
    <mc:Fallback xmlns="">
      <p:transition spd="slow" advClick="0" advTm="2000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56BE1-CFA7-4B4B-AD4A-1FE896C76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6DDD6-D9D5-4BC8-A7CC-8E219A37B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21" name="Picture 20" descr="A glass of wine&#10;&#10;Description automatically generated">
            <a:extLst>
              <a:ext uri="{FF2B5EF4-FFF2-40B4-BE49-F238E27FC236}">
                <a16:creationId xmlns:a16="http://schemas.microsoft.com/office/drawing/2014/main" id="{802A7A5C-89E6-4830-A1C2-EE6892F2AC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862" y="365125"/>
            <a:ext cx="5800900" cy="697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8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56BE1-CFA7-4B4B-AD4A-1FE896C76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6DDD6-D9D5-4BC8-A7CC-8E219A37B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4" name="Picture 3" descr="A picture containing cup, indoor, vessel, table&#10;&#10;Description automatically generated">
            <a:extLst>
              <a:ext uri="{FF2B5EF4-FFF2-40B4-BE49-F238E27FC236}">
                <a16:creationId xmlns:a16="http://schemas.microsoft.com/office/drawing/2014/main" id="{86D9FEFB-FA82-4B4D-BA3E-983138C576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155" y="-134970"/>
            <a:ext cx="5900131" cy="709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91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9E6EFEE-6516-482C-B143-F97F9BF89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F0D2C0-CD0C-470C-8851-D8B2CC417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2748766" y="3248002"/>
            <a:ext cx="5688917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 descr="A glass of water&#10;&#10;Description automatically generated">
            <a:extLst>
              <a:ext uri="{FF2B5EF4-FFF2-40B4-BE49-F238E27FC236}">
                <a16:creationId xmlns:a16="http://schemas.microsoft.com/office/drawing/2014/main" id="{171118C1-59F8-4F5D-B217-A40B31C62C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6" r="1" b="9209"/>
          <a:stretch/>
        </p:blipFill>
        <p:spPr>
          <a:xfrm>
            <a:off x="583656" y="499236"/>
            <a:ext cx="11024687" cy="568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43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8" name="Freeform: Shape 27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Content Placeholder 20" descr="A close up of a glass cup on a table&#10;&#10;Description automatically generated">
            <a:extLst>
              <a:ext uri="{FF2B5EF4-FFF2-40B4-BE49-F238E27FC236}">
                <a16:creationId xmlns:a16="http://schemas.microsoft.com/office/drawing/2014/main" id="{986FF9A0-FD19-4115-8D4A-68780B9BE2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8" r="1" b="20548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7590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4" descr="A glass of beer on a table&#10;&#10;Description automatically generated">
            <a:extLst>
              <a:ext uri="{FF2B5EF4-FFF2-40B4-BE49-F238E27FC236}">
                <a16:creationId xmlns:a16="http://schemas.microsoft.com/office/drawing/2014/main" id="{D718B621-D726-4913-9CB2-46984C6121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6" r="1" b="6227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5374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56BE1-CFA7-4B4B-AD4A-1FE896C76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6DDD6-D9D5-4BC8-A7CC-8E219A37B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21" name="Picture 20" descr="A glass of wine&#10;&#10;Description automatically generated">
            <a:extLst>
              <a:ext uri="{FF2B5EF4-FFF2-40B4-BE49-F238E27FC236}">
                <a16:creationId xmlns:a16="http://schemas.microsoft.com/office/drawing/2014/main" id="{802A7A5C-89E6-4830-A1C2-EE6892F2AC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862" y="365125"/>
            <a:ext cx="5800900" cy="697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68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table, cup, indoor, food&#10;&#10;Description automatically generated">
            <a:extLst>
              <a:ext uri="{FF2B5EF4-FFF2-40B4-BE49-F238E27FC236}">
                <a16:creationId xmlns:a16="http://schemas.microsoft.com/office/drawing/2014/main" id="{C077BED0-5C4E-4BE2-99C1-6AC5BA692A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8" r="1" b="16115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9284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glass of wine on a table&#10;&#10;Description automatically generated">
            <a:extLst>
              <a:ext uri="{FF2B5EF4-FFF2-40B4-BE49-F238E27FC236}">
                <a16:creationId xmlns:a16="http://schemas.microsoft.com/office/drawing/2014/main" id="{7A237F78-C064-479E-AB35-F11DC28862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8222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3985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4"/>
              </a:gs>
              <a:gs pos="25000">
                <a:schemeClr val="accent4"/>
              </a:gs>
              <a:gs pos="94000">
                <a:schemeClr val="accent2"/>
              </a:gs>
              <a:gs pos="100000">
                <a:schemeClr val="accent2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2E7E98-31B6-48CF-B4AD-6B823729F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882" y="4267832"/>
            <a:ext cx="4805996" cy="140144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4"/>
                </a:gs>
                <a:gs pos="23000">
                  <a:schemeClr val="accent4"/>
                </a:gs>
                <a:gs pos="83000">
                  <a:schemeClr val="accent2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Content Placeholder 6" descr="A glass of orange juice next to a cup of beer&#10;&#10;Description automatically generated">
            <a:extLst>
              <a:ext uri="{FF2B5EF4-FFF2-40B4-BE49-F238E27FC236}">
                <a16:creationId xmlns:a16="http://schemas.microsoft.com/office/drawing/2014/main" id="{D7F17100-2859-4A7D-BDAA-77B5C13FF4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4" r="-2" b="11528"/>
          <a:stretch/>
        </p:blipFill>
        <p:spPr>
          <a:xfrm>
            <a:off x="1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80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9F6F4-C430-46DB-948F-21A61B0A4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A2EC8-E190-42AB-A0D4-65C20A36C1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7" name="Picture 6" descr="A picture containing table, food, holding, green&#10;&#10;Description automatically generated">
            <a:extLst>
              <a:ext uri="{FF2B5EF4-FFF2-40B4-BE49-F238E27FC236}">
                <a16:creationId xmlns:a16="http://schemas.microsoft.com/office/drawing/2014/main" id="{B13FE98D-FBED-44EC-9AA3-F746937DC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785" y="-28189"/>
            <a:ext cx="6134582" cy="737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1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Content Placeholder 6" descr="A glass of wine on a table&#10;&#10;Description automatically generated">
            <a:extLst>
              <a:ext uri="{FF2B5EF4-FFF2-40B4-BE49-F238E27FC236}">
                <a16:creationId xmlns:a16="http://schemas.microsoft.com/office/drawing/2014/main" id="{43646493-8650-4954-A7A8-92AD83952B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8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2330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 descr="A glass of orange juice&#10;&#10;Description automatically generated">
            <a:extLst>
              <a:ext uri="{FF2B5EF4-FFF2-40B4-BE49-F238E27FC236}">
                <a16:creationId xmlns:a16="http://schemas.microsoft.com/office/drawing/2014/main" id="{61446C29-60AB-4733-9EFA-28384D7F1B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6" b="41686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8928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56BE1-CFA7-4B4B-AD4A-1FE896C76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6DDD6-D9D5-4BC8-A7CC-8E219A37B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21" name="Picture 20" descr="A glass of wine&#10;&#10;Description automatically generated">
            <a:extLst>
              <a:ext uri="{FF2B5EF4-FFF2-40B4-BE49-F238E27FC236}">
                <a16:creationId xmlns:a16="http://schemas.microsoft.com/office/drawing/2014/main" id="{802A7A5C-89E6-4830-A1C2-EE6892F2AC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862" y="365125"/>
            <a:ext cx="5800900" cy="697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26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56BE1-CFA7-4B4B-AD4A-1FE896C76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6DDD6-D9D5-4BC8-A7CC-8E219A37B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4" name="Picture 3" descr="A picture containing cup, indoor, vessel, table&#10;&#10;Description automatically generated">
            <a:extLst>
              <a:ext uri="{FF2B5EF4-FFF2-40B4-BE49-F238E27FC236}">
                <a16:creationId xmlns:a16="http://schemas.microsoft.com/office/drawing/2014/main" id="{86D9FEFB-FA82-4B4D-BA3E-983138C576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155" y="-134970"/>
            <a:ext cx="5900131" cy="709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52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9E6EFEE-6516-482C-B143-F97F9BF89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F0D2C0-CD0C-470C-8851-D8B2CC417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2748766" y="3248002"/>
            <a:ext cx="5688917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 descr="A glass of water&#10;&#10;Description automatically generated">
            <a:extLst>
              <a:ext uri="{FF2B5EF4-FFF2-40B4-BE49-F238E27FC236}">
                <a16:creationId xmlns:a16="http://schemas.microsoft.com/office/drawing/2014/main" id="{171118C1-59F8-4F5D-B217-A40B31C62C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6" r="1" b="9209"/>
          <a:stretch/>
        </p:blipFill>
        <p:spPr>
          <a:xfrm>
            <a:off x="583656" y="499236"/>
            <a:ext cx="11024687" cy="568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84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8" name="Freeform: Shape 27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Content Placeholder 20" descr="A close up of a glass cup on a table&#10;&#10;Description automatically generated">
            <a:extLst>
              <a:ext uri="{FF2B5EF4-FFF2-40B4-BE49-F238E27FC236}">
                <a16:creationId xmlns:a16="http://schemas.microsoft.com/office/drawing/2014/main" id="{986FF9A0-FD19-4115-8D4A-68780B9BE2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8" r="1" b="20548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6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56BE1-CFA7-4B4B-AD4A-1FE896C76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6DDD6-D9D5-4BC8-A7CC-8E219A37B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4" name="Picture 3" descr="A picture containing cup, indoor, vessel, table&#10;&#10;Description automatically generated">
            <a:extLst>
              <a:ext uri="{FF2B5EF4-FFF2-40B4-BE49-F238E27FC236}">
                <a16:creationId xmlns:a16="http://schemas.microsoft.com/office/drawing/2014/main" id="{86D9FEFB-FA82-4B4D-BA3E-983138C576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155" y="-134970"/>
            <a:ext cx="5900131" cy="709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34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4" descr="A glass of beer on a table&#10;&#10;Description automatically generated">
            <a:extLst>
              <a:ext uri="{FF2B5EF4-FFF2-40B4-BE49-F238E27FC236}">
                <a16:creationId xmlns:a16="http://schemas.microsoft.com/office/drawing/2014/main" id="{D718B621-D726-4913-9CB2-46984C6121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6" r="1" b="6227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0195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table, cup, indoor, food&#10;&#10;Description automatically generated">
            <a:extLst>
              <a:ext uri="{FF2B5EF4-FFF2-40B4-BE49-F238E27FC236}">
                <a16:creationId xmlns:a16="http://schemas.microsoft.com/office/drawing/2014/main" id="{C077BED0-5C4E-4BE2-99C1-6AC5BA692A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8" r="1" b="16115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2523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glass of wine on a table&#10;&#10;Description automatically generated">
            <a:extLst>
              <a:ext uri="{FF2B5EF4-FFF2-40B4-BE49-F238E27FC236}">
                <a16:creationId xmlns:a16="http://schemas.microsoft.com/office/drawing/2014/main" id="{7A237F78-C064-479E-AB35-F11DC28862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8222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5558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4"/>
              </a:gs>
              <a:gs pos="25000">
                <a:schemeClr val="accent4"/>
              </a:gs>
              <a:gs pos="94000">
                <a:schemeClr val="accent2"/>
              </a:gs>
              <a:gs pos="100000">
                <a:schemeClr val="accent2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2E7E98-31B6-48CF-B4AD-6B823729F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882" y="4267832"/>
            <a:ext cx="4805996" cy="140144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4"/>
                </a:gs>
                <a:gs pos="23000">
                  <a:schemeClr val="accent4"/>
                </a:gs>
                <a:gs pos="83000">
                  <a:schemeClr val="accent2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Content Placeholder 6" descr="A glass of orange juice next to a cup of beer&#10;&#10;Description automatically generated">
            <a:extLst>
              <a:ext uri="{FF2B5EF4-FFF2-40B4-BE49-F238E27FC236}">
                <a16:creationId xmlns:a16="http://schemas.microsoft.com/office/drawing/2014/main" id="{D7F17100-2859-4A7D-BDAA-77B5C13FF4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4" r="-2" b="11528"/>
          <a:stretch/>
        </p:blipFill>
        <p:spPr>
          <a:xfrm>
            <a:off x="1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01809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9F6F4-C430-46DB-948F-21A61B0A4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A2EC8-E190-42AB-A0D4-65C20A36C1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7" name="Picture 6" descr="A picture containing table, food, holding, green&#10;&#10;Description automatically generated">
            <a:extLst>
              <a:ext uri="{FF2B5EF4-FFF2-40B4-BE49-F238E27FC236}">
                <a16:creationId xmlns:a16="http://schemas.microsoft.com/office/drawing/2014/main" id="{B13FE98D-FBED-44EC-9AA3-F746937DC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785" y="-28189"/>
            <a:ext cx="6134582" cy="737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85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Content Placeholder 6" descr="A glass of wine on a table&#10;&#10;Description automatically generated">
            <a:extLst>
              <a:ext uri="{FF2B5EF4-FFF2-40B4-BE49-F238E27FC236}">
                <a16:creationId xmlns:a16="http://schemas.microsoft.com/office/drawing/2014/main" id="{43646493-8650-4954-A7A8-92AD83952B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8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0892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 descr="A glass of orange juice&#10;&#10;Description automatically generated">
            <a:extLst>
              <a:ext uri="{FF2B5EF4-FFF2-40B4-BE49-F238E27FC236}">
                <a16:creationId xmlns:a16="http://schemas.microsoft.com/office/drawing/2014/main" id="{61446C29-60AB-4733-9EFA-28384D7F1B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6" b="41686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7253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56BE1-CFA7-4B4B-AD4A-1FE896C76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6DDD6-D9D5-4BC8-A7CC-8E219A37B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21" name="Picture 20" descr="A glass of wine&#10;&#10;Description automatically generated">
            <a:extLst>
              <a:ext uri="{FF2B5EF4-FFF2-40B4-BE49-F238E27FC236}">
                <a16:creationId xmlns:a16="http://schemas.microsoft.com/office/drawing/2014/main" id="{802A7A5C-89E6-4830-A1C2-EE6892F2AC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862" y="365125"/>
            <a:ext cx="5800900" cy="697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37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56BE1-CFA7-4B4B-AD4A-1FE896C76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6DDD6-D9D5-4BC8-A7CC-8E219A37B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4" name="Picture 3" descr="A picture containing cup, indoor, vessel, table&#10;&#10;Description automatically generated">
            <a:extLst>
              <a:ext uri="{FF2B5EF4-FFF2-40B4-BE49-F238E27FC236}">
                <a16:creationId xmlns:a16="http://schemas.microsoft.com/office/drawing/2014/main" id="{86D9FEFB-FA82-4B4D-BA3E-983138C576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155" y="-134970"/>
            <a:ext cx="5900131" cy="709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91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9E6EFEE-6516-482C-B143-F97F9BF89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F0D2C0-CD0C-470C-8851-D8B2CC417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2748766" y="3248002"/>
            <a:ext cx="5688917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 descr="A glass of water&#10;&#10;Description automatically generated">
            <a:extLst>
              <a:ext uri="{FF2B5EF4-FFF2-40B4-BE49-F238E27FC236}">
                <a16:creationId xmlns:a16="http://schemas.microsoft.com/office/drawing/2014/main" id="{171118C1-59F8-4F5D-B217-A40B31C62C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6" r="1" b="9209"/>
          <a:stretch/>
        </p:blipFill>
        <p:spPr>
          <a:xfrm>
            <a:off x="583656" y="499236"/>
            <a:ext cx="11024687" cy="568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55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9E6EFEE-6516-482C-B143-F97F9BF89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F0D2C0-CD0C-470C-8851-D8B2CC417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2748766" y="3248002"/>
            <a:ext cx="5688917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 descr="A glass of water&#10;&#10;Description automatically generated">
            <a:extLst>
              <a:ext uri="{FF2B5EF4-FFF2-40B4-BE49-F238E27FC236}">
                <a16:creationId xmlns:a16="http://schemas.microsoft.com/office/drawing/2014/main" id="{171118C1-59F8-4F5D-B217-A40B31C62C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6" r="1" b="9209"/>
          <a:stretch/>
        </p:blipFill>
        <p:spPr>
          <a:xfrm>
            <a:off x="583656" y="499236"/>
            <a:ext cx="11024687" cy="568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74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8" name="Freeform: Shape 27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Content Placeholder 20" descr="A close up of a glass cup on a table&#10;&#10;Description automatically generated">
            <a:extLst>
              <a:ext uri="{FF2B5EF4-FFF2-40B4-BE49-F238E27FC236}">
                <a16:creationId xmlns:a16="http://schemas.microsoft.com/office/drawing/2014/main" id="{986FF9A0-FD19-4115-8D4A-68780B9BE2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8" r="1" b="20548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0981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4" descr="A glass of beer on a table&#10;&#10;Description automatically generated">
            <a:extLst>
              <a:ext uri="{FF2B5EF4-FFF2-40B4-BE49-F238E27FC236}">
                <a16:creationId xmlns:a16="http://schemas.microsoft.com/office/drawing/2014/main" id="{D718B621-D726-4913-9CB2-46984C6121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6" r="1" b="6227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4579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table, cup, indoor, food&#10;&#10;Description automatically generated">
            <a:extLst>
              <a:ext uri="{FF2B5EF4-FFF2-40B4-BE49-F238E27FC236}">
                <a16:creationId xmlns:a16="http://schemas.microsoft.com/office/drawing/2014/main" id="{C077BED0-5C4E-4BE2-99C1-6AC5BA692A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8" r="1" b="16115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1501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glass of wine on a table&#10;&#10;Description automatically generated">
            <a:extLst>
              <a:ext uri="{FF2B5EF4-FFF2-40B4-BE49-F238E27FC236}">
                <a16:creationId xmlns:a16="http://schemas.microsoft.com/office/drawing/2014/main" id="{7A237F78-C064-479E-AB35-F11DC28862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8222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281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4"/>
              </a:gs>
              <a:gs pos="25000">
                <a:schemeClr val="accent4"/>
              </a:gs>
              <a:gs pos="94000">
                <a:schemeClr val="accent2"/>
              </a:gs>
              <a:gs pos="100000">
                <a:schemeClr val="accent2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2E7E98-31B6-48CF-B4AD-6B823729F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882" y="4267832"/>
            <a:ext cx="4805996" cy="140144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4"/>
                </a:gs>
                <a:gs pos="23000">
                  <a:schemeClr val="accent4"/>
                </a:gs>
                <a:gs pos="83000">
                  <a:schemeClr val="accent2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Content Placeholder 6" descr="A glass of orange juice next to a cup of beer&#10;&#10;Description automatically generated">
            <a:extLst>
              <a:ext uri="{FF2B5EF4-FFF2-40B4-BE49-F238E27FC236}">
                <a16:creationId xmlns:a16="http://schemas.microsoft.com/office/drawing/2014/main" id="{D7F17100-2859-4A7D-BDAA-77B5C13FF4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4" r="-2" b="11528"/>
          <a:stretch/>
        </p:blipFill>
        <p:spPr>
          <a:xfrm>
            <a:off x="1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96250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9F6F4-C430-46DB-948F-21A61B0A4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A2EC8-E190-42AB-A0D4-65C20A36C1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7" name="Picture 6" descr="A picture containing table, food, holding, green&#10;&#10;Description automatically generated">
            <a:extLst>
              <a:ext uri="{FF2B5EF4-FFF2-40B4-BE49-F238E27FC236}">
                <a16:creationId xmlns:a16="http://schemas.microsoft.com/office/drawing/2014/main" id="{B13FE98D-FBED-44EC-9AA3-F746937DC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785" y="-28189"/>
            <a:ext cx="6134582" cy="737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13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Content Placeholder 6" descr="A glass of wine on a table&#10;&#10;Description automatically generated">
            <a:extLst>
              <a:ext uri="{FF2B5EF4-FFF2-40B4-BE49-F238E27FC236}">
                <a16:creationId xmlns:a16="http://schemas.microsoft.com/office/drawing/2014/main" id="{43646493-8650-4954-A7A8-92AD83952B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8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8779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 descr="A glass of orange juice&#10;&#10;Description automatically generated">
            <a:extLst>
              <a:ext uri="{FF2B5EF4-FFF2-40B4-BE49-F238E27FC236}">
                <a16:creationId xmlns:a16="http://schemas.microsoft.com/office/drawing/2014/main" id="{61446C29-60AB-4733-9EFA-28384D7F1B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6" b="41686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757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56BE1-CFA7-4B4B-AD4A-1FE896C76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6DDD6-D9D5-4BC8-A7CC-8E219A37B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21" name="Picture 20" descr="A glass of wine&#10;&#10;Description automatically generated">
            <a:extLst>
              <a:ext uri="{FF2B5EF4-FFF2-40B4-BE49-F238E27FC236}">
                <a16:creationId xmlns:a16="http://schemas.microsoft.com/office/drawing/2014/main" id="{802A7A5C-89E6-4830-A1C2-EE6892F2AC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862" y="365125"/>
            <a:ext cx="5800900" cy="697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98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56BE1-CFA7-4B4B-AD4A-1FE896C76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6DDD6-D9D5-4BC8-A7CC-8E219A37B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4" name="Picture 3" descr="A picture containing cup, indoor, vessel, table&#10;&#10;Description automatically generated">
            <a:extLst>
              <a:ext uri="{FF2B5EF4-FFF2-40B4-BE49-F238E27FC236}">
                <a16:creationId xmlns:a16="http://schemas.microsoft.com/office/drawing/2014/main" id="{86D9FEFB-FA82-4B4D-BA3E-983138C576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155" y="-134970"/>
            <a:ext cx="5900131" cy="709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00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8" name="Freeform: Shape 27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Content Placeholder 20" descr="A close up of a glass cup on a table&#10;&#10;Description automatically generated">
            <a:extLst>
              <a:ext uri="{FF2B5EF4-FFF2-40B4-BE49-F238E27FC236}">
                <a16:creationId xmlns:a16="http://schemas.microsoft.com/office/drawing/2014/main" id="{986FF9A0-FD19-4115-8D4A-68780B9BE2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8" r="1" b="20548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3291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9E6EFEE-6516-482C-B143-F97F9BF89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F0D2C0-CD0C-470C-8851-D8B2CC417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2748766" y="3248002"/>
            <a:ext cx="5688917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 descr="A glass of water&#10;&#10;Description automatically generated">
            <a:extLst>
              <a:ext uri="{FF2B5EF4-FFF2-40B4-BE49-F238E27FC236}">
                <a16:creationId xmlns:a16="http://schemas.microsoft.com/office/drawing/2014/main" id="{171118C1-59F8-4F5D-B217-A40B31C62C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6" r="1" b="9209"/>
          <a:stretch/>
        </p:blipFill>
        <p:spPr>
          <a:xfrm>
            <a:off x="583656" y="499236"/>
            <a:ext cx="11024687" cy="568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05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8" name="Freeform: Shape 27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Content Placeholder 20" descr="A close up of a glass cup on a table&#10;&#10;Description automatically generated">
            <a:extLst>
              <a:ext uri="{FF2B5EF4-FFF2-40B4-BE49-F238E27FC236}">
                <a16:creationId xmlns:a16="http://schemas.microsoft.com/office/drawing/2014/main" id="{986FF9A0-FD19-4115-8D4A-68780B9BE2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8" r="1" b="20548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2252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4" descr="A glass of beer on a table&#10;&#10;Description automatically generated">
            <a:extLst>
              <a:ext uri="{FF2B5EF4-FFF2-40B4-BE49-F238E27FC236}">
                <a16:creationId xmlns:a16="http://schemas.microsoft.com/office/drawing/2014/main" id="{D718B621-D726-4913-9CB2-46984C6121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6" r="1" b="6227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6377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table, cup, indoor, food&#10;&#10;Description automatically generated">
            <a:extLst>
              <a:ext uri="{FF2B5EF4-FFF2-40B4-BE49-F238E27FC236}">
                <a16:creationId xmlns:a16="http://schemas.microsoft.com/office/drawing/2014/main" id="{C077BED0-5C4E-4BE2-99C1-6AC5BA692A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8" r="1" b="16115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3711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glass of wine on a table&#10;&#10;Description automatically generated">
            <a:extLst>
              <a:ext uri="{FF2B5EF4-FFF2-40B4-BE49-F238E27FC236}">
                <a16:creationId xmlns:a16="http://schemas.microsoft.com/office/drawing/2014/main" id="{7A237F78-C064-479E-AB35-F11DC28862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8222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0711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4"/>
              </a:gs>
              <a:gs pos="25000">
                <a:schemeClr val="accent4"/>
              </a:gs>
              <a:gs pos="94000">
                <a:schemeClr val="accent2"/>
              </a:gs>
              <a:gs pos="100000">
                <a:schemeClr val="accent2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2E7E98-31B6-48CF-B4AD-6B823729F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882" y="4267832"/>
            <a:ext cx="4805996" cy="140144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4"/>
                </a:gs>
                <a:gs pos="23000">
                  <a:schemeClr val="accent4"/>
                </a:gs>
                <a:gs pos="83000">
                  <a:schemeClr val="accent2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Content Placeholder 6" descr="A glass of orange juice next to a cup of beer&#10;&#10;Description automatically generated">
            <a:extLst>
              <a:ext uri="{FF2B5EF4-FFF2-40B4-BE49-F238E27FC236}">
                <a16:creationId xmlns:a16="http://schemas.microsoft.com/office/drawing/2014/main" id="{D7F17100-2859-4A7D-BDAA-77B5C13FF4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4" r="-2" b="11528"/>
          <a:stretch/>
        </p:blipFill>
        <p:spPr>
          <a:xfrm>
            <a:off x="1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90118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9F6F4-C430-46DB-948F-21A61B0A4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A2EC8-E190-42AB-A0D4-65C20A36C1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7" name="Picture 6" descr="A picture containing table, food, holding, green&#10;&#10;Description automatically generated">
            <a:extLst>
              <a:ext uri="{FF2B5EF4-FFF2-40B4-BE49-F238E27FC236}">
                <a16:creationId xmlns:a16="http://schemas.microsoft.com/office/drawing/2014/main" id="{B13FE98D-FBED-44EC-9AA3-F746937DC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785" y="-28189"/>
            <a:ext cx="6134582" cy="737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51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Content Placeholder 6" descr="A glass of wine on a table&#10;&#10;Description automatically generated">
            <a:extLst>
              <a:ext uri="{FF2B5EF4-FFF2-40B4-BE49-F238E27FC236}">
                <a16:creationId xmlns:a16="http://schemas.microsoft.com/office/drawing/2014/main" id="{43646493-8650-4954-A7A8-92AD83952B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8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5230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 descr="A glass of orange juice&#10;&#10;Description automatically generated">
            <a:extLst>
              <a:ext uri="{FF2B5EF4-FFF2-40B4-BE49-F238E27FC236}">
                <a16:creationId xmlns:a16="http://schemas.microsoft.com/office/drawing/2014/main" id="{61446C29-60AB-4733-9EFA-28384D7F1B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6" b="41686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3433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56BE1-CFA7-4B4B-AD4A-1FE896C76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6DDD6-D9D5-4BC8-A7CC-8E219A37B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21" name="Picture 20" descr="A glass of wine&#10;&#10;Description automatically generated">
            <a:extLst>
              <a:ext uri="{FF2B5EF4-FFF2-40B4-BE49-F238E27FC236}">
                <a16:creationId xmlns:a16="http://schemas.microsoft.com/office/drawing/2014/main" id="{802A7A5C-89E6-4830-A1C2-EE6892F2AC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862" y="365125"/>
            <a:ext cx="5800900" cy="697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86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4" descr="A glass of beer on a table&#10;&#10;Description automatically generated">
            <a:extLst>
              <a:ext uri="{FF2B5EF4-FFF2-40B4-BE49-F238E27FC236}">
                <a16:creationId xmlns:a16="http://schemas.microsoft.com/office/drawing/2014/main" id="{D718B621-D726-4913-9CB2-46984C6121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6" r="1" b="6227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0225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56BE1-CFA7-4B4B-AD4A-1FE896C76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6DDD6-D9D5-4BC8-A7CC-8E219A37B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4" name="Picture 3" descr="A picture containing cup, indoor, vessel, table&#10;&#10;Description automatically generated">
            <a:extLst>
              <a:ext uri="{FF2B5EF4-FFF2-40B4-BE49-F238E27FC236}">
                <a16:creationId xmlns:a16="http://schemas.microsoft.com/office/drawing/2014/main" id="{86D9FEFB-FA82-4B4D-BA3E-983138C576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155" y="-134970"/>
            <a:ext cx="5900131" cy="709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43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9E6EFEE-6516-482C-B143-F97F9BF89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F0D2C0-CD0C-470C-8851-D8B2CC417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2748766" y="3248002"/>
            <a:ext cx="5688917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 descr="A glass of water&#10;&#10;Description automatically generated">
            <a:extLst>
              <a:ext uri="{FF2B5EF4-FFF2-40B4-BE49-F238E27FC236}">
                <a16:creationId xmlns:a16="http://schemas.microsoft.com/office/drawing/2014/main" id="{171118C1-59F8-4F5D-B217-A40B31C62C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6" r="1" b="9209"/>
          <a:stretch/>
        </p:blipFill>
        <p:spPr>
          <a:xfrm>
            <a:off x="583656" y="499236"/>
            <a:ext cx="11024687" cy="568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49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8" name="Freeform: Shape 27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Content Placeholder 20" descr="A close up of a glass cup on a table&#10;&#10;Description automatically generated">
            <a:extLst>
              <a:ext uri="{FF2B5EF4-FFF2-40B4-BE49-F238E27FC236}">
                <a16:creationId xmlns:a16="http://schemas.microsoft.com/office/drawing/2014/main" id="{986FF9A0-FD19-4115-8D4A-68780B9BE2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8" r="1" b="20548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7390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4" descr="A glass of beer on a table&#10;&#10;Description automatically generated">
            <a:extLst>
              <a:ext uri="{FF2B5EF4-FFF2-40B4-BE49-F238E27FC236}">
                <a16:creationId xmlns:a16="http://schemas.microsoft.com/office/drawing/2014/main" id="{D718B621-D726-4913-9CB2-46984C6121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6" r="1" b="6227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9962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table, cup, indoor, food&#10;&#10;Description automatically generated">
            <a:extLst>
              <a:ext uri="{FF2B5EF4-FFF2-40B4-BE49-F238E27FC236}">
                <a16:creationId xmlns:a16="http://schemas.microsoft.com/office/drawing/2014/main" id="{C077BED0-5C4E-4BE2-99C1-6AC5BA692A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8" r="1" b="16115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1447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glass of wine on a table&#10;&#10;Description automatically generated">
            <a:extLst>
              <a:ext uri="{FF2B5EF4-FFF2-40B4-BE49-F238E27FC236}">
                <a16:creationId xmlns:a16="http://schemas.microsoft.com/office/drawing/2014/main" id="{7A237F78-C064-479E-AB35-F11DC28862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8222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9636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4"/>
              </a:gs>
              <a:gs pos="25000">
                <a:schemeClr val="accent4"/>
              </a:gs>
              <a:gs pos="94000">
                <a:schemeClr val="accent2"/>
              </a:gs>
              <a:gs pos="100000">
                <a:schemeClr val="accent2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2E7E98-31B6-48CF-B4AD-6B823729F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882" y="4267832"/>
            <a:ext cx="4805996" cy="140144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4"/>
                </a:gs>
                <a:gs pos="23000">
                  <a:schemeClr val="accent4"/>
                </a:gs>
                <a:gs pos="83000">
                  <a:schemeClr val="accent2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Content Placeholder 6" descr="A glass of orange juice next to a cup of beer&#10;&#10;Description automatically generated">
            <a:extLst>
              <a:ext uri="{FF2B5EF4-FFF2-40B4-BE49-F238E27FC236}">
                <a16:creationId xmlns:a16="http://schemas.microsoft.com/office/drawing/2014/main" id="{D7F17100-2859-4A7D-BDAA-77B5C13FF4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4" r="-2" b="11528"/>
          <a:stretch/>
        </p:blipFill>
        <p:spPr>
          <a:xfrm>
            <a:off x="1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407427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9F6F4-C430-46DB-948F-21A61B0A4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A2EC8-E190-42AB-A0D4-65C20A36C1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7" name="Picture 6" descr="A picture containing table, food, holding, green&#10;&#10;Description automatically generated">
            <a:extLst>
              <a:ext uri="{FF2B5EF4-FFF2-40B4-BE49-F238E27FC236}">
                <a16:creationId xmlns:a16="http://schemas.microsoft.com/office/drawing/2014/main" id="{B13FE98D-FBED-44EC-9AA3-F746937DC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785" y="-28189"/>
            <a:ext cx="6134582" cy="737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69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Content Placeholder 6" descr="A glass of wine on a table&#10;&#10;Description automatically generated">
            <a:extLst>
              <a:ext uri="{FF2B5EF4-FFF2-40B4-BE49-F238E27FC236}">
                <a16:creationId xmlns:a16="http://schemas.microsoft.com/office/drawing/2014/main" id="{43646493-8650-4954-A7A8-92AD83952B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8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0529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 descr="A glass of orange juice&#10;&#10;Description automatically generated">
            <a:extLst>
              <a:ext uri="{FF2B5EF4-FFF2-40B4-BE49-F238E27FC236}">
                <a16:creationId xmlns:a16="http://schemas.microsoft.com/office/drawing/2014/main" id="{61446C29-60AB-4733-9EFA-28384D7F1B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6" b="41686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231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table, cup, indoor, food&#10;&#10;Description automatically generated">
            <a:extLst>
              <a:ext uri="{FF2B5EF4-FFF2-40B4-BE49-F238E27FC236}">
                <a16:creationId xmlns:a16="http://schemas.microsoft.com/office/drawing/2014/main" id="{C077BED0-5C4E-4BE2-99C1-6AC5BA692A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8" r="1" b="16115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7553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56BE1-CFA7-4B4B-AD4A-1FE896C76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6DDD6-D9D5-4BC8-A7CC-8E219A37B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21" name="Picture 20" descr="A glass of wine&#10;&#10;Description automatically generated">
            <a:extLst>
              <a:ext uri="{FF2B5EF4-FFF2-40B4-BE49-F238E27FC236}">
                <a16:creationId xmlns:a16="http://schemas.microsoft.com/office/drawing/2014/main" id="{802A7A5C-89E6-4830-A1C2-EE6892F2AC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862" y="365125"/>
            <a:ext cx="5800900" cy="697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24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56BE1-CFA7-4B4B-AD4A-1FE896C76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6DDD6-D9D5-4BC8-A7CC-8E219A37B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4" name="Picture 3" descr="A picture containing cup, indoor, vessel, table&#10;&#10;Description automatically generated">
            <a:extLst>
              <a:ext uri="{FF2B5EF4-FFF2-40B4-BE49-F238E27FC236}">
                <a16:creationId xmlns:a16="http://schemas.microsoft.com/office/drawing/2014/main" id="{86D9FEFB-FA82-4B4D-BA3E-983138C576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155" y="-134970"/>
            <a:ext cx="5900131" cy="709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27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9E6EFEE-6516-482C-B143-F97F9BF89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F0D2C0-CD0C-470C-8851-D8B2CC417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2748766" y="3248002"/>
            <a:ext cx="5688917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 descr="A glass of water&#10;&#10;Description automatically generated">
            <a:extLst>
              <a:ext uri="{FF2B5EF4-FFF2-40B4-BE49-F238E27FC236}">
                <a16:creationId xmlns:a16="http://schemas.microsoft.com/office/drawing/2014/main" id="{171118C1-59F8-4F5D-B217-A40B31C62C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6" r="1" b="9209"/>
          <a:stretch/>
        </p:blipFill>
        <p:spPr>
          <a:xfrm>
            <a:off x="583656" y="499236"/>
            <a:ext cx="11024687" cy="568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52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8" name="Freeform: Shape 27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Content Placeholder 20" descr="A close up of a glass cup on a table&#10;&#10;Description automatically generated">
            <a:extLst>
              <a:ext uri="{FF2B5EF4-FFF2-40B4-BE49-F238E27FC236}">
                <a16:creationId xmlns:a16="http://schemas.microsoft.com/office/drawing/2014/main" id="{986FF9A0-FD19-4115-8D4A-68780B9BE2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8" r="1" b="20548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7782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4" descr="A glass of beer on a table&#10;&#10;Description automatically generated">
            <a:extLst>
              <a:ext uri="{FF2B5EF4-FFF2-40B4-BE49-F238E27FC236}">
                <a16:creationId xmlns:a16="http://schemas.microsoft.com/office/drawing/2014/main" id="{D718B621-D726-4913-9CB2-46984C6121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6" r="1" b="6227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4872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table, cup, indoor, food&#10;&#10;Description automatically generated">
            <a:extLst>
              <a:ext uri="{FF2B5EF4-FFF2-40B4-BE49-F238E27FC236}">
                <a16:creationId xmlns:a16="http://schemas.microsoft.com/office/drawing/2014/main" id="{C077BED0-5C4E-4BE2-99C1-6AC5BA692A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8" r="1" b="16115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3324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glass of wine on a table&#10;&#10;Description automatically generated">
            <a:extLst>
              <a:ext uri="{FF2B5EF4-FFF2-40B4-BE49-F238E27FC236}">
                <a16:creationId xmlns:a16="http://schemas.microsoft.com/office/drawing/2014/main" id="{7A237F78-C064-479E-AB35-F11DC28862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8222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344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4"/>
              </a:gs>
              <a:gs pos="25000">
                <a:schemeClr val="accent4"/>
              </a:gs>
              <a:gs pos="94000">
                <a:schemeClr val="accent2"/>
              </a:gs>
              <a:gs pos="100000">
                <a:schemeClr val="accent2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2E7E98-31B6-48CF-B4AD-6B823729F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882" y="4267832"/>
            <a:ext cx="4805996" cy="140144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4"/>
                </a:gs>
                <a:gs pos="23000">
                  <a:schemeClr val="accent4"/>
                </a:gs>
                <a:gs pos="83000">
                  <a:schemeClr val="accent2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Content Placeholder 6" descr="A glass of orange juice next to a cup of beer&#10;&#10;Description automatically generated">
            <a:extLst>
              <a:ext uri="{FF2B5EF4-FFF2-40B4-BE49-F238E27FC236}">
                <a16:creationId xmlns:a16="http://schemas.microsoft.com/office/drawing/2014/main" id="{D7F17100-2859-4A7D-BDAA-77B5C13FF4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4" r="-2" b="11528"/>
          <a:stretch/>
        </p:blipFill>
        <p:spPr>
          <a:xfrm>
            <a:off x="1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68233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9F6F4-C430-46DB-948F-21A61B0A4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A2EC8-E190-42AB-A0D4-65C20A36C1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7" name="Picture 6" descr="A picture containing table, food, holding, green&#10;&#10;Description automatically generated">
            <a:extLst>
              <a:ext uri="{FF2B5EF4-FFF2-40B4-BE49-F238E27FC236}">
                <a16:creationId xmlns:a16="http://schemas.microsoft.com/office/drawing/2014/main" id="{B13FE98D-FBED-44EC-9AA3-F746937DC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785" y="-28189"/>
            <a:ext cx="6134582" cy="737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69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Content Placeholder 6" descr="A glass of wine on a table&#10;&#10;Description automatically generated">
            <a:extLst>
              <a:ext uri="{FF2B5EF4-FFF2-40B4-BE49-F238E27FC236}">
                <a16:creationId xmlns:a16="http://schemas.microsoft.com/office/drawing/2014/main" id="{43646493-8650-4954-A7A8-92AD83952B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8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1766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glass of wine on a table&#10;&#10;Description automatically generated">
            <a:extLst>
              <a:ext uri="{FF2B5EF4-FFF2-40B4-BE49-F238E27FC236}">
                <a16:creationId xmlns:a16="http://schemas.microsoft.com/office/drawing/2014/main" id="{7A237F78-C064-479E-AB35-F11DC28862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8222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7776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 descr="A glass of orange juice&#10;&#10;Description automatically generated">
            <a:extLst>
              <a:ext uri="{FF2B5EF4-FFF2-40B4-BE49-F238E27FC236}">
                <a16:creationId xmlns:a16="http://schemas.microsoft.com/office/drawing/2014/main" id="{61446C29-60AB-4733-9EFA-28384D7F1B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6" b="41686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4811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56BE1-CFA7-4B4B-AD4A-1FE896C76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6DDD6-D9D5-4BC8-A7CC-8E219A37B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21" name="Picture 20" descr="A glass of wine&#10;&#10;Description automatically generated">
            <a:extLst>
              <a:ext uri="{FF2B5EF4-FFF2-40B4-BE49-F238E27FC236}">
                <a16:creationId xmlns:a16="http://schemas.microsoft.com/office/drawing/2014/main" id="{802A7A5C-89E6-4830-A1C2-EE6892F2AC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862" y="365125"/>
            <a:ext cx="5800900" cy="697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75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56BE1-CFA7-4B4B-AD4A-1FE896C76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6DDD6-D9D5-4BC8-A7CC-8E219A37B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4" name="Picture 3" descr="A picture containing cup, indoor, vessel, table&#10;&#10;Description automatically generated">
            <a:extLst>
              <a:ext uri="{FF2B5EF4-FFF2-40B4-BE49-F238E27FC236}">
                <a16:creationId xmlns:a16="http://schemas.microsoft.com/office/drawing/2014/main" id="{86D9FEFB-FA82-4B4D-BA3E-983138C576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155" y="-134970"/>
            <a:ext cx="5900131" cy="709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87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9E6EFEE-6516-482C-B143-F97F9BF89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F0D2C0-CD0C-470C-8851-D8B2CC417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2748766" y="3248002"/>
            <a:ext cx="5688917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 descr="A glass of water&#10;&#10;Description automatically generated">
            <a:extLst>
              <a:ext uri="{FF2B5EF4-FFF2-40B4-BE49-F238E27FC236}">
                <a16:creationId xmlns:a16="http://schemas.microsoft.com/office/drawing/2014/main" id="{171118C1-59F8-4F5D-B217-A40B31C62C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6" r="1" b="9209"/>
          <a:stretch/>
        </p:blipFill>
        <p:spPr>
          <a:xfrm>
            <a:off x="583656" y="499236"/>
            <a:ext cx="11024687" cy="568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04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8" name="Freeform: Shape 27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Content Placeholder 20" descr="A close up of a glass cup on a table&#10;&#10;Description automatically generated">
            <a:extLst>
              <a:ext uri="{FF2B5EF4-FFF2-40B4-BE49-F238E27FC236}">
                <a16:creationId xmlns:a16="http://schemas.microsoft.com/office/drawing/2014/main" id="{986FF9A0-FD19-4115-8D4A-68780B9BE2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8" r="1" b="20548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5467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4" descr="A glass of beer on a table&#10;&#10;Description automatically generated">
            <a:extLst>
              <a:ext uri="{FF2B5EF4-FFF2-40B4-BE49-F238E27FC236}">
                <a16:creationId xmlns:a16="http://schemas.microsoft.com/office/drawing/2014/main" id="{D718B621-D726-4913-9CB2-46984C6121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6" r="1" b="6227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5456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table, cup, indoor, food&#10;&#10;Description automatically generated">
            <a:extLst>
              <a:ext uri="{FF2B5EF4-FFF2-40B4-BE49-F238E27FC236}">
                <a16:creationId xmlns:a16="http://schemas.microsoft.com/office/drawing/2014/main" id="{C077BED0-5C4E-4BE2-99C1-6AC5BA692A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8" r="1" b="16115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8258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glass of wine on a table&#10;&#10;Description automatically generated">
            <a:extLst>
              <a:ext uri="{FF2B5EF4-FFF2-40B4-BE49-F238E27FC236}">
                <a16:creationId xmlns:a16="http://schemas.microsoft.com/office/drawing/2014/main" id="{7A237F78-C064-479E-AB35-F11DC28862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8222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7402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4"/>
              </a:gs>
              <a:gs pos="25000">
                <a:schemeClr val="accent4"/>
              </a:gs>
              <a:gs pos="94000">
                <a:schemeClr val="accent2"/>
              </a:gs>
              <a:gs pos="100000">
                <a:schemeClr val="accent2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2E7E98-31B6-48CF-B4AD-6B823729F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882" y="4267832"/>
            <a:ext cx="4805996" cy="140144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4"/>
                </a:gs>
                <a:gs pos="23000">
                  <a:schemeClr val="accent4"/>
                </a:gs>
                <a:gs pos="83000">
                  <a:schemeClr val="accent2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Content Placeholder 6" descr="A glass of orange juice next to a cup of beer&#10;&#10;Description automatically generated">
            <a:extLst>
              <a:ext uri="{FF2B5EF4-FFF2-40B4-BE49-F238E27FC236}">
                <a16:creationId xmlns:a16="http://schemas.microsoft.com/office/drawing/2014/main" id="{D7F17100-2859-4A7D-BDAA-77B5C13FF4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4" r="-2" b="11528"/>
          <a:stretch/>
        </p:blipFill>
        <p:spPr>
          <a:xfrm>
            <a:off x="1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00562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9F6F4-C430-46DB-948F-21A61B0A4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A2EC8-E190-42AB-A0D4-65C20A36C1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7" name="Picture 6" descr="A picture containing table, food, holding, green&#10;&#10;Description automatically generated">
            <a:extLst>
              <a:ext uri="{FF2B5EF4-FFF2-40B4-BE49-F238E27FC236}">
                <a16:creationId xmlns:a16="http://schemas.microsoft.com/office/drawing/2014/main" id="{B13FE98D-FBED-44EC-9AA3-F746937DC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785" y="-28189"/>
            <a:ext cx="6134582" cy="737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56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15</Words>
  <Application>Microsoft Office PowerPoint</Application>
  <PresentationFormat>Widescreen</PresentationFormat>
  <Paragraphs>8</Paragraphs>
  <Slides>245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245</vt:i4>
      </vt:variant>
    </vt:vector>
  </HeadingPairs>
  <TitlesOfParts>
    <vt:vector size="249" baseType="lpstr">
      <vt:lpstr>Arial</vt:lpstr>
      <vt:lpstr>Calibri</vt:lpstr>
      <vt:lpstr>Calibri Light</vt:lpstr>
      <vt:lpstr>Office Theme</vt:lpstr>
      <vt:lpstr>Cocktail Hour</vt:lpstr>
      <vt:lpstr>CARIBBEAN CRUSH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CARIBBEAN CRUSH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Cocktail Hour</dc:title>
  <dc:creator>Erene Anthony</dc:creator>
  <cp:lastModifiedBy>Erene Anthony</cp:lastModifiedBy>
  <cp:revision>8</cp:revision>
  <dcterms:created xsi:type="dcterms:W3CDTF">2020-11-14T21:20:17Z</dcterms:created>
  <dcterms:modified xsi:type="dcterms:W3CDTF">2020-11-27T00:04:44Z</dcterms:modified>
</cp:coreProperties>
</file>